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0.50877192982456132</c:v>
                </c:pt>
                <c:pt idx="1">
                  <c:v>0.48621553884711782</c:v>
                </c:pt>
                <c:pt idx="2">
                  <c:v>0</c:v>
                </c:pt>
                <c:pt idx="3">
                  <c:v>5.0125313283208017E-3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0.8472222222222221</c:v>
                </c:pt>
                <c:pt idx="1">
                  <c:v>0.15277777777777779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7.7694235588972427E-2</c:v>
                </c:pt>
                <c:pt idx="1">
                  <c:v>8.771929824561403E-2</c:v>
                </c:pt>
                <c:pt idx="2">
                  <c:v>0.2230576441102757</c:v>
                </c:pt>
                <c:pt idx="3">
                  <c:v>0.61152882205513781</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0.90476190476190477</c:v>
                </c:pt>
                <c:pt idx="1">
                  <c:v>7.5187969924812026E-3</c:v>
                </c:pt>
                <c:pt idx="2">
                  <c:v>5.2631578947368418E-2</c:v>
                </c:pt>
                <c:pt idx="3">
                  <c:v>5.0125313283208017E-3</c:v>
                </c:pt>
                <c:pt idx="4">
                  <c:v>1.00250626566416E-2</c:v>
                </c:pt>
                <c:pt idx="5">
                  <c:v>2.005012531328321E-2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0.26448362720403018</c:v>
                </c:pt>
                <c:pt idx="1">
                  <c:v>2.5188916876574311E-3</c:v>
                </c:pt>
                <c:pt idx="2">
                  <c:v>0.65239294710327456</c:v>
                </c:pt>
                <c:pt idx="3">
                  <c:v>2.5188916876574311E-3</c:v>
                </c:pt>
                <c:pt idx="4">
                  <c:v>0</c:v>
                </c:pt>
                <c:pt idx="5">
                  <c:v>4.0302267002518891E-2</c:v>
                </c:pt>
                <c:pt idx="6">
                  <c:v>0</c:v>
                </c:pt>
                <c:pt idx="7">
                  <c:v>1.2594458438287151E-2</c:v>
                </c:pt>
                <c:pt idx="8">
                  <c:v>2.5188916876574308E-2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42</c:v>
                </c:pt>
                <c:pt idx="4" formatCode="0">
                  <c:v>5</c:v>
                </c:pt>
                <c:pt idx="5" formatCode="0">
                  <c:v>4</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42</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5.8747992487773972</c:v>
                </c:pt>
                <c:pt idx="1">
                  <c:v>5.607208982064134</c:v>
                </c:pt>
                <c:pt idx="2">
                  <c:v>5.5325158486809887</c:v>
                </c:pt>
                <c:pt idx="3" formatCode="General">
                  <c:v>5.95310870044697</c:v>
                </c:pt>
                <c:pt idx="4">
                  <c:v>7.6959174899194229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6.7802757958390529</c:v>
                </c:pt>
                <c:pt idx="1">
                  <c:v>6.4655850303107192</c:v>
                </c:pt>
                <c:pt idx="2">
                  <c:v>6.2853989193214019</c:v>
                </c:pt>
                <c:pt idx="3" formatCode="General">
                  <c:v>6.6930109997579761</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7.3992872718867346</c:v>
                </c:pt>
                <c:pt idx="1">
                  <c:v>8.4836627975707746</c:v>
                </c:pt>
                <c:pt idx="2">
                  <c:v>8.1233715950935625</c:v>
                </c:pt>
                <c:pt idx="3">
                  <c:v>8.4444504641231219</c:v>
                </c:pt>
                <c:pt idx="4">
                  <c:v>8.3455871404182247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6.9467437999047208</c:v>
                </c:pt>
                <c:pt idx="1">
                  <c:v>8.0716997595833799</c:v>
                </c:pt>
                <c:pt idx="2">
                  <c:v>7.8723268219443092</c:v>
                </c:pt>
                <c:pt idx="3">
                  <c:v>8.3386185474182799</c:v>
                </c:pt>
                <c:pt idx="4">
                  <c:v>8.2784530605964743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Your Trust</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7.0829512988864014</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0.26937962390175851</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0.16355025296724701</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1.7074413474646386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0.16355025296724701</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0.58663787295742953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0.80026536038462304</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6.3918980916905701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8.6254514242069646E-2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0.43180762428041319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0.12038473722846899</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1.2567995109656946</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0.1203847372284681</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0.43180762428041142</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0.40042788060464929</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7.4576685330818977</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0.51893371643485153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0.16667231850759467</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1.7400352670481869</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0.16667231850759467</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0.59783639973800096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0.81172511520793655</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7.3992872718867346</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Your Trust</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7.1107989336999244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0.25332164001946866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0.12336080528175142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1.2878692375778589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0.12336080528175053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0.44248247314722366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1.6212903778141223</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3.388248271243667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3.6448317731663238E-2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0.23570710469011402</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6.5713378517317622E-2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0.68603831254564085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6.5713378517317622E-2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0.13203598137545924</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8.7048169951530276</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4.6691058412479336E-2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0.30423960069831946</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8.4819726019420116E-2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0.88550585926139025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8.4819726019420116E-2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0.30423960069832034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0.34921410715963397</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7.6959174899194229</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0.22306158199761672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0.10157299338167824</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1.0604075844527143</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0.10157299338167647</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0.3643318411698182</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0.26304999344538516</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8.0601195278949955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0.37839148185806071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0.13910167955952968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1.4522017231564988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0.13910167955952968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0.4989433641411134</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1.6958575765553068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6.0667045054494722</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0.15108858914928724</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0.24307603532471234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6.7767781284240769E-2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0.70748598483566738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6.7767781284240769E-2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0.24307603532471234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0.29749473993766706</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8.7489868125389574</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Your Trust</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7.7873840433814596</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0.19295753565112506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5.9289189637308226E-2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0.61897069559827855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5.9289189637308226E-2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0.19425467845894673</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9.2959424601796563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0.45940193601679358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0.17762326358477676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1.8543615739744101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0.17762326358477676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0.6371163091872285</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0.55096109679386096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5.607208982064134</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7.0086026315507866E-4</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0.45115032940382616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0.12577733880063846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1.3130975033422096</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0.12577733880063846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0.45115032940382704</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0.12832099746867698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7.8821201324791748</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0.27320513531628254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9.7991179992517274E-2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1.0230139628067789</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9.7991179992517274E-2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0.35148424631853992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0.24450365703881438</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7.9394958143005319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0.20322236343582123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0.38320445645788759</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0.10683453742239379</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1.1153373548666039</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0.10683453742239379</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0.38320445645788759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0.33979104096642487</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8.2121528278838003</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Your Trust</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8.6406935802460314</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3.6852796152947676E-2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0.23631760450448525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6.5883581301147132E-2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0.68781520536781926</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6.5883581301147132E-2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0.23631760450448525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0.26134876904344395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8.6961015040459611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8.7503874360022493E-2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6.2554671195860223E-2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0.65306185798596772</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6.2554671195860223E-2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0.22437714762348548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0.12202615522311078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8.8435171519282054</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6.3756303376131029E-2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0.24510574392424367</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6.8333648866621743E-2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0.71339356180248004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6.8333648866621743E-2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0.24510574392424367</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0.15233906773297079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8.3824620847639295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Your Trust</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8.2777389984572007</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0.29600805326508617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0.10317404507316752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1.0771223360833737</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0.10317404507316752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0.37007464829943437</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0.64197376086652902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7.1001623855108091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0.1667912204511488</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0.26498181149129962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7.3874947900382182E-2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0.77124393449987494</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7.3874947900382182E-2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0.26498181149129962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0.15930226775535239</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8.6717973604381928</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8.2585348995189989E-2</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0.20274240225984208</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5.6523065941210149E-2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0.59009275817397366</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5.6523065941210149E-2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0.20274240225984208</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0.20130869805860385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8.8044354152835602</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0.22084942329012502</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7.5874170699989918E-2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0.79211553579007088</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7.5874170699989918E-2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0.27215281727974272</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0.15291146337760431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8.5345608325962434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Your Trust</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8.0638345945812784</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0.26275890711615801</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0.32062704436393918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8.9388422792247013E-2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0.93320240287673517</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8.9388422792247013E-2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0.32062704436394007</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0.55828204892411115</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7.4658633562478824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0.15213208922902766</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6.4183990606897723E-2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0.67007172058271181</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6.4183990606897723E-2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0.23022134814485007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0.27193089812349136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8.5762254319274049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0.22914869633307511</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0.2839805108246356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7.9171643230248279E-2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0.82654067936609188</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7.9171643230248279E-2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0.2839805108246356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0.47840810397209665</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6.8888994966117298</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0.23394273778059382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8.4757959161991359E-2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0.88486102206692152</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8.475795916199047E-2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0.30401804935734589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0.29898849325798693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7.5441834077963614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5.5064387804646842E-2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0.23559113643390539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6.5681047434527073E-2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0.68570078064602669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6.5681047434527073E-2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0.23559113643390539</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0.50294751136983429</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8.0879751215199409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8.4974624673149535E-2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0.21301313840553426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5.9386470389203083E-2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0.61998629279294803</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5.9386470389203083E-2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0.21301313840553426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0.40640848094578708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8.7274545657807767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0.10802555955706339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4.5127059513173862E-2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0.47112007413233314</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4.5127059513173862E-2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0.15931414986008896</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9.1562407821848506</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7.8416884647903302</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0.27182983712589603</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0.411233023726159</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0.11464869242047726</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1.1969160201218445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0.11464869242047726</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0.41123302372615989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0.17437454644046113</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8.3983143499231971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0.21686206316571521</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2.4988373664155681</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0.23935550348955204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0.23190501324675949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8.1233715950935625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1.2785539835417303E-2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0.61015939713906064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0.17010787804980065</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1.775902019362003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0.17010787804979977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0.48627382176510459</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8.4836627975707746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0.49001903297800897</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0.56668835787881555</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0.15798847731639754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1.6493772018011903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0.15798847731639754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0.54447423685854446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8.4444504641231219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1.158065835386151</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0.5125948124821802</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0.14290760129161129</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1.4919350039840831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0.14290760129161129</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0.51259481248218108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0.17638496192021513</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7.29793868043995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0.57023283827238735</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0.19162425937848848</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2.0005299759801636</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0.19162425937848759</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0.68733643567858227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0.50555864484297786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6.3023929015913787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Your Trust</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6.4161767496423634</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0.71094419738950787</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0.21287803360455548</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2.222416351848584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0.21287803360455371</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0.60927299140127644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6.9575542505073296</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0.20336851645038223</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0.71569794790662122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0.1995312369420823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2.0830776955991661</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0.19953123694208141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0.71569794790662122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0.24061064160180479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5.8747992487773972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Your Trust</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6.6101046068535334</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0.15708066039772728</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9.3632996096896015E-2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0.97751514364732905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9.3632996096896015E-2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0.33585189061073795</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0.51127900411989735</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6.4969420621952088</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1.0584546774180614</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0.42353439313484387</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0.11807822224011133</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1.2327198229907879</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0.11807822224011133</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0.42353439313484387</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0.26456565330422421</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8.3455871404182247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0.18519186777423702</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0.35289768685663336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9.8385236646913121E-2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1.0271278581554686</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9.8385236646913121E-2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0.35289768685663336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0.47056705015234979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5.3215984482166308</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0.10295425720607909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8.8066454522080839E-2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0.91940124241646792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8.8066454522079951E-2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0.31588528065488131</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0.55751743093491424</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6.2331121676695416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0.10600240599145927</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0.11918355222082777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1.2442593105637361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0.11918355222082777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0.42749909766473237</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0.6452499298447707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4.2327034856048709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0.46537925806325831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0.13788104341021334</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1.4394584556057577</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0.13788104341021334</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0.4945650682883187</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0.62654558812853445</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5.5325158486809887</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0.20862445020329368</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0.15728236401982443</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4.3849147163049551E-2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0.45777885120266859</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4.3849147163049551E-2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0.15728236401982443</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0.15047809818504909</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8.7072832299538625</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0.24596770875536844</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0.11984485956361901</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1.2511632650363138</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0.11984485956361901</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0.42987113883194361</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0.43345324922298367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7.3896469485629073</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1.7201911280430515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0.40459545289753507</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0.11279818729942725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1.1775970102147912</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0.11279818729942725</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0.40459545289753507</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0.32476787535155971</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6.0666488517650441</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0.79299827247436028</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0.42074623127405975</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0.11730090355908906</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1.2246047266699094</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0.11730090355908906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0.42074623127405886</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0.10565705671514003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7.7565288824564913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0.28467614490223081</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0.13448855750207134</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1.4040413858968348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0.13448855750207223</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0.48239657156585203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0.92269821004646602</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7.2855795162716568</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0.2273340409743696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0.34048473327389317</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9.4924597993816029E-2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0.99099928349580146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9.4924597993816029E-2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0.34048473327389317</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0.94160238542816455</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5.95310870044697</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Your Trust</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8.8040971719624643</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1.6054615922229232E-2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0.23246879176827484</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6.4810561086039442E-2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0.6766130271461428</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6.4810561086039442E-2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0.23246879176827484</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0.11809416674019069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8.8040971719624643</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8.9905627832192714</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0.18879111802684712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0.20313643571858186</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5.663291952350491E-2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0.59123961392732838</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5.663291952350491E-2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0.20313643571858186</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0.10629123057110412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8.9905627832192714</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Your Trust</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7.7267080901863894</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0.18524495876887137</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7.8389867063797247E-2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0.81837904753218549</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7.8389867063796359E-2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0.28117636042379601</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0.34101405455525757</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7.7267080901863894</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Chorley &amp; South Ribble Hospital (41)</c:v>
                </c:pt>
                <c:pt idx="2">
                  <c:v>Royal Preston Hospital (72)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Chorley &amp; South Ribble Hospital (41)</c:v>
                </c:pt>
                <c:pt idx="2">
                  <c:v>Royal Preston Hospital (72)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Chorley &amp; South Ribble Hospital (41)</c:v>
                </c:pt>
                <c:pt idx="2">
                  <c:v>Royal Preston Hospital (72)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Chorley &amp; South Ribble Hospital (41)</c:v>
                </c:pt>
                <c:pt idx="2">
                  <c:v>Royal Preston Hospital (72)</c:v>
                </c:pt>
              </c:strCache>
            </c:strRef>
          </c:cat>
          <c:val>
            <c:numRef>
              <c:f>Sheet1!$G$2:$G$4</c:f>
              <c:numCache>
                <c:formatCode>0.0;;</c:formatCode>
                <c:ptCount val="3"/>
                <c:pt idx="0">
                  <c:v>7.3992872718867346</c:v>
                </c:pt>
                <c:pt idx="1">
                  <c:v>6.3703727918462549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Chorley &amp; South Ribble Hospital (41)</c:v>
                </c:pt>
                <c:pt idx="2">
                  <c:v>Royal Preston Hospital (72)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Chorley &amp; South Ribble Hospital (41)</c:v>
                </c:pt>
                <c:pt idx="2">
                  <c:v>Royal Preston Hospital (72)</c:v>
                </c:pt>
              </c:strCache>
            </c:strRef>
          </c:cat>
          <c:val>
            <c:numRef>
              <c:f>Sheet1!$I$2:$I$4</c:f>
              <c:numCache>
                <c:formatCode>0.0;;</c:formatCode>
                <c:ptCount val="3"/>
                <c:pt idx="0">
                  <c:v>0</c:v>
                </c:pt>
                <c:pt idx="1">
                  <c:v>0</c:v>
                </c:pt>
                <c:pt idx="2">
                  <c:v>8.1702085250252523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(113)</c:v>
                </c:pt>
                <c:pt idx="1">
                  <c:v>Chorley &amp; South Ribble Hospital (41)</c:v>
                </c:pt>
                <c:pt idx="2">
                  <c:v>Royal Preston Hospital (72)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2.6007127281132654</c:v>
                </c:pt>
                <c:pt idx="1">
                  <c:v>3.6296272081537451</c:v>
                </c:pt>
                <c:pt idx="2">
                  <c:v>1.8297914749747477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Chorley &amp; South Ribble Hospital (43)</c:v>
                </c:pt>
                <c:pt idx="2">
                  <c:v>Royal Preston Hospital (73)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Chorley &amp; South Ribble Hospital (43)</c:v>
                </c:pt>
                <c:pt idx="2">
                  <c:v>Royal Preston Hospital (73)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Chorley &amp; South Ribble Hospital (43)</c:v>
                </c:pt>
                <c:pt idx="2">
                  <c:v>Royal Preston Hospital (73)</c:v>
                </c:pt>
              </c:strCache>
            </c:strRef>
          </c:cat>
          <c:val>
            <c:numRef>
              <c:f>Sheet1!$F$2:$F$4</c:f>
              <c:numCache>
                <c:formatCode>0.0;;</c:formatCode>
                <c:ptCount val="3"/>
                <c:pt idx="0">
                  <c:v>0</c:v>
                </c:pt>
                <c:pt idx="1">
                  <c:v>6.2913629258893797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Chorley &amp; South Ribble Hospital (43)</c:v>
                </c:pt>
                <c:pt idx="2">
                  <c:v>Royal Preston Hospital (73)</c:v>
                </c:pt>
              </c:strCache>
            </c:strRef>
          </c:cat>
          <c:val>
            <c:numRef>
              <c:f>Sheet1!$G$2:$G$4</c:f>
              <c:numCache>
                <c:formatCode>0.0;;</c:formatCode>
                <c:ptCount val="3"/>
                <c:pt idx="0">
                  <c:v>7.4576685330818977</c:v>
                </c:pt>
                <c:pt idx="1">
                  <c:v>0</c:v>
                </c:pt>
                <c:pt idx="2">
                  <c:v>8.0817822248253446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Chorley &amp; South Ribble Hospital (43)</c:v>
                </c:pt>
                <c:pt idx="2">
                  <c:v>Royal Preston Hospital (73)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Chorley &amp; South Ribble Hospital (43)</c:v>
                </c:pt>
                <c:pt idx="2">
                  <c:v>Royal Preston Hospital (73)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(116)</c:v>
                </c:pt>
                <c:pt idx="1">
                  <c:v>Chorley &amp; South Ribble Hospital (43)</c:v>
                </c:pt>
                <c:pt idx="2">
                  <c:v>Royal Preston Hospital (73)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2.5423314669181023</c:v>
                </c:pt>
                <c:pt idx="1">
                  <c:v>3.7086370741106203</c:v>
                </c:pt>
                <c:pt idx="2">
                  <c:v>1.9182177751746554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Chorley &amp; South Ribble Hospital (93)</c:v>
                </c:pt>
                <c:pt idx="2">
                  <c:v>Royal Preston Hospital (290)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Chorley &amp; South Ribble Hospital (93)</c:v>
                </c:pt>
                <c:pt idx="2">
                  <c:v>Royal Preston Hospital (290)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Chorley &amp; South Ribble Hospital (93)</c:v>
                </c:pt>
                <c:pt idx="2">
                  <c:v>Royal Preston Hospital (290)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Chorley &amp; South Ribble Hospital (93)</c:v>
                </c:pt>
                <c:pt idx="2">
                  <c:v>Royal Preston Hospital (290)</c:v>
                </c:pt>
              </c:strCache>
            </c:strRef>
          </c:cat>
          <c:val>
            <c:numRef>
              <c:f>Sheet1!$G$2:$G$4</c:f>
              <c:numCache>
                <c:formatCode>0.0;;</c:formatCode>
                <c:ptCount val="3"/>
                <c:pt idx="0">
                  <c:v>6.3918980916905701</c:v>
                </c:pt>
                <c:pt idx="1">
                  <c:v>6.9254369155435764</c:v>
                </c:pt>
                <c:pt idx="2">
                  <c:v>6.1742649364703244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Chorley &amp; South Ribble Hospital (93)</c:v>
                </c:pt>
                <c:pt idx="2">
                  <c:v>Royal Preston Hospital (290)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Chorley &amp; South Ribble Hospital (93)</c:v>
                </c:pt>
                <c:pt idx="2">
                  <c:v>Royal Preston Hospital (290)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(383)</c:v>
                </c:pt>
                <c:pt idx="1">
                  <c:v>Chorley &amp; South Ribble Hospital (93)</c:v>
                </c:pt>
                <c:pt idx="2">
                  <c:v>Royal Preston Hospital (290)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3.6081019083094299</c:v>
                </c:pt>
                <c:pt idx="1">
                  <c:v>3.0745630844564236</c:v>
                </c:pt>
                <c:pt idx="2">
                  <c:v>3.8257350635296756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Sheet1!$G$2:$G$4</c:f>
              <c:numCache>
                <c:formatCode>0.0;;</c:formatCode>
                <c:ptCount val="3"/>
                <c:pt idx="0">
                  <c:v>8.0601195278949955</c:v>
                </c:pt>
                <c:pt idx="1">
                  <c:v>8.2955042776668044</c:v>
                </c:pt>
                <c:pt idx="2">
                  <c:v>8.0607005036228614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1.9398804721050045</c:v>
                </c:pt>
                <c:pt idx="1">
                  <c:v>1.7044957223331956</c:v>
                </c:pt>
                <c:pt idx="2">
                  <c:v>1.9392994963771386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Sheet1!$G$2:$G$4</c:f>
              <c:numCache>
                <c:formatCode>0.0;;</c:formatCode>
                <c:ptCount val="3"/>
                <c:pt idx="0">
                  <c:v>6.0667045054494722</c:v>
                </c:pt>
                <c:pt idx="1">
                  <c:v>6.9723971600155874</c:v>
                </c:pt>
                <c:pt idx="2">
                  <c:v>5.7510225400726069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3.9332954945505278</c:v>
                </c:pt>
                <c:pt idx="1">
                  <c:v>3.0276028399844126</c:v>
                </c:pt>
                <c:pt idx="2">
                  <c:v>4.2489774599273931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Sheet1!$E$2:$E$4</c:f>
              <c:numCache>
                <c:formatCode>0.0;;</c:formatCode>
                <c:ptCount val="3"/>
                <c:pt idx="0">
                  <c:v>7.6959174899194229</c:v>
                </c:pt>
                <c:pt idx="1">
                  <c:v>0</c:v>
                </c:pt>
                <c:pt idx="2">
                  <c:v>7.5392334290608174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Sheet1!$G$2:$G$4</c:f>
              <c:numCache>
                <c:formatCode>0.0;;</c:formatCode>
                <c:ptCount val="3"/>
                <c:pt idx="0">
                  <c:v>0</c:v>
                </c:pt>
                <c:pt idx="1">
                  <c:v>7.8324314243079254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2.3040825100805771</c:v>
                </c:pt>
                <c:pt idx="1">
                  <c:v>2.1675685756920746</c:v>
                </c:pt>
                <c:pt idx="2">
                  <c:v>2.4607665709391826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Sheet1!$E$2:$E$4</c:f>
              <c:numCache>
                <c:formatCode>0.0;;</c:formatCode>
                <c:ptCount val="3"/>
                <c:pt idx="0">
                  <c:v>0</c:v>
                </c:pt>
                <c:pt idx="1">
                  <c:v>0</c:v>
                </c:pt>
                <c:pt idx="2">
                  <c:v>8.5927895661897047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Sheet1!$F$2:$F$4</c:f>
              <c:numCache>
                <c:formatCode>0.0;;</c:formatCode>
                <c:ptCount val="3"/>
                <c:pt idx="0">
                  <c:v>8.7048169951530276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Sheet1!$G$2:$G$4</c:f>
              <c:numCache>
                <c:formatCode>0.0;;</c:formatCode>
                <c:ptCount val="3"/>
                <c:pt idx="0">
                  <c:v>0</c:v>
                </c:pt>
                <c:pt idx="1">
                  <c:v>9.0094979986230772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1.2951830048469724</c:v>
                </c:pt>
                <c:pt idx="1">
                  <c:v>0.99050200137692279</c:v>
                </c:pt>
                <c:pt idx="2">
                  <c:v>1.4072104338102953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Sheet1!$F$2:$F$4</c:f>
              <c:numCache>
                <c:formatCode>0.0;;</c:formatCode>
                <c:ptCount val="3"/>
                <c:pt idx="0">
                  <c:v>0</c:v>
                </c:pt>
                <c:pt idx="1">
                  <c:v>0</c:v>
                </c:pt>
                <c:pt idx="2">
                  <c:v>3.0835157128271029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Sheet1!$G$2:$G$4</c:f>
              <c:numCache>
                <c:formatCode>0.0;;</c:formatCode>
                <c:ptCount val="3"/>
                <c:pt idx="0">
                  <c:v>3.388248271243667</c:v>
                </c:pt>
                <c:pt idx="1">
                  <c:v>4.5274117081918464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Chorley &amp; South Ribble Hospital (92)</c:v>
                </c:pt>
                <c:pt idx="2">
                  <c:v>Royal Preston Hospital (300)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6.6117517287563334</c:v>
                </c:pt>
                <c:pt idx="1">
                  <c:v>5.4725882918081536</c:v>
                </c:pt>
                <c:pt idx="2">
                  <c:v>6.9164842871728975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(91)</c:v>
                </c:pt>
                <c:pt idx="2">
                  <c:v>Royal Preston Hospital (300)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(91)</c:v>
                </c:pt>
                <c:pt idx="2">
                  <c:v>Royal Preston Hospital (300)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(91)</c:v>
                </c:pt>
                <c:pt idx="2">
                  <c:v>Royal Preston Hospital (300)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(91)</c:v>
                </c:pt>
                <c:pt idx="2">
                  <c:v>Royal Preston Hospital (300)</c:v>
                </c:pt>
              </c:strCache>
            </c:strRef>
          </c:cat>
          <c:val>
            <c:numRef>
              <c:f>Sheet1!$G$2:$G$4</c:f>
              <c:numCache>
                <c:formatCode>0.0;;</c:formatCode>
                <c:ptCount val="3"/>
                <c:pt idx="0">
                  <c:v>8.7489868125389574</c:v>
                </c:pt>
                <c:pt idx="1">
                  <c:v>9.3274231619169576</c:v>
                </c:pt>
                <c:pt idx="2">
                  <c:v>8.6005435394074237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(91)</c:v>
                </c:pt>
                <c:pt idx="2">
                  <c:v>Royal Preston Hospital (300)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(91)</c:v>
                </c:pt>
                <c:pt idx="2">
                  <c:v>Royal Preston Hospital (300)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(91)</c:v>
                </c:pt>
                <c:pt idx="2">
                  <c:v>Royal Preston Hospital (300)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1.2510131874610426</c:v>
                </c:pt>
                <c:pt idx="1">
                  <c:v>0.67257683808304236</c:v>
                </c:pt>
                <c:pt idx="2">
                  <c:v>1.3994564605925763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Chorley &amp; South Ribble Hospital (66)</c:v>
                </c:pt>
                <c:pt idx="2">
                  <c:v>Royal Preston Hospital (215)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Chorley &amp; South Ribble Hospital (66)</c:v>
                </c:pt>
                <c:pt idx="2">
                  <c:v>Royal Preston Hospital (215)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Chorley &amp; South Ribble Hospital (66)</c:v>
                </c:pt>
                <c:pt idx="2">
                  <c:v>Royal Preston Hospital (215)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Chorley &amp; South Ribble Hospital (66)</c:v>
                </c:pt>
                <c:pt idx="2">
                  <c:v>Royal Preston Hospital (215)</c:v>
                </c:pt>
              </c:strCache>
            </c:strRef>
          </c:cat>
          <c:val>
            <c:numRef>
              <c:f>Sheet1!$G$2:$G$4</c:f>
              <c:numCache>
                <c:formatCode>0.0;;</c:formatCode>
                <c:ptCount val="3"/>
                <c:pt idx="0">
                  <c:v>8.2121528278838003</c:v>
                </c:pt>
                <c:pt idx="1">
                  <c:v>8.8672688110079534</c:v>
                </c:pt>
                <c:pt idx="2">
                  <c:v>7.9494285731763892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Chorley &amp; South Ribble Hospital (66)</c:v>
                </c:pt>
                <c:pt idx="2">
                  <c:v>Royal Preston Hospital (215)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Chorley &amp; South Ribble Hospital (66)</c:v>
                </c:pt>
                <c:pt idx="2">
                  <c:v>Royal Preston Hospital (215)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(281)</c:v>
                </c:pt>
                <c:pt idx="1">
                  <c:v>Chorley &amp; South Ribble Hospital (66)</c:v>
                </c:pt>
                <c:pt idx="2">
                  <c:v>Royal Preston Hospital (215)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1.7878471721161997</c:v>
                </c:pt>
                <c:pt idx="1">
                  <c:v>1.1327311889920466</c:v>
                </c:pt>
                <c:pt idx="2">
                  <c:v>2.0505714268236108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Chorley &amp; South Ribble Hospital (57)</c:v>
                </c:pt>
                <c:pt idx="2">
                  <c:v>Royal Preston Hospital (165)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Chorley &amp; South Ribble Hospital (57)</c:v>
                </c:pt>
                <c:pt idx="2">
                  <c:v>Royal Preston Hospital (165)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Chorley &amp; South Ribble Hospital (57)</c:v>
                </c:pt>
                <c:pt idx="2">
                  <c:v>Royal Preston Hospital (165)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Chorley &amp; South Ribble Hospital (57)</c:v>
                </c:pt>
                <c:pt idx="2">
                  <c:v>Royal Preston Hospital (165)</c:v>
                </c:pt>
              </c:strCache>
            </c:strRef>
          </c:cat>
          <c:val>
            <c:numRef>
              <c:f>Sheet1!$G$2:$G$4</c:f>
              <c:numCache>
                <c:formatCode>0.0;;</c:formatCode>
                <c:ptCount val="3"/>
                <c:pt idx="0">
                  <c:v>7.9394958143005319</c:v>
                </c:pt>
                <c:pt idx="1">
                  <c:v>8.3967975965177803</c:v>
                </c:pt>
                <c:pt idx="2">
                  <c:v>7.7763903248410369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Chorley &amp; South Ribble Hospital (57)</c:v>
                </c:pt>
                <c:pt idx="2">
                  <c:v>Royal Preston Hospital (165)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Chorley &amp; South Ribble Hospital (57)</c:v>
                </c:pt>
                <c:pt idx="2">
                  <c:v>Royal Preston Hospital (165)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(222)</c:v>
                </c:pt>
                <c:pt idx="1">
                  <c:v>Chorley &amp; South Ribble Hospital (57)</c:v>
                </c:pt>
                <c:pt idx="2">
                  <c:v>Royal Preston Hospital (165)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2.0605041856994681</c:v>
                </c:pt>
                <c:pt idx="1">
                  <c:v>1.6032024034822197</c:v>
                </c:pt>
                <c:pt idx="2">
                  <c:v>2.2236096751589631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(32)</c:v>
                </c:pt>
                <c:pt idx="2">
                  <c:v>Royal Preston Hospital (120)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(32)</c:v>
                </c:pt>
                <c:pt idx="2">
                  <c:v>Royal Preston Hospital (120)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(32)</c:v>
                </c:pt>
                <c:pt idx="2">
                  <c:v>Royal Preston Hospital (120)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(32)</c:v>
                </c:pt>
                <c:pt idx="2">
                  <c:v>Royal Preston Hospital (120)</c:v>
                </c:pt>
              </c:strCache>
            </c:strRef>
          </c:cat>
          <c:val>
            <c:numRef>
              <c:f>Sheet1!$G$2:$G$4</c:f>
              <c:numCache>
                <c:formatCode>0.0;;</c:formatCode>
                <c:ptCount val="3"/>
                <c:pt idx="0">
                  <c:v>7.8821201324791748</c:v>
                </c:pt>
                <c:pt idx="1">
                  <c:v>7.9686795907732364</c:v>
                </c:pt>
                <c:pt idx="2">
                  <c:v>7.7427497688008957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(32)</c:v>
                </c:pt>
                <c:pt idx="2">
                  <c:v>Royal Preston Hospital (120)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(32)</c:v>
                </c:pt>
                <c:pt idx="2">
                  <c:v>Royal Preston Hospital (120)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(32)</c:v>
                </c:pt>
                <c:pt idx="2">
                  <c:v>Royal Preston Hospital (120)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2.1178798675208252</c:v>
                </c:pt>
                <c:pt idx="1">
                  <c:v>2.0313204092267636</c:v>
                </c:pt>
                <c:pt idx="2">
                  <c:v>2.2572502311991043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Chorley &amp; South Ribble Hospital (-)</c:v>
                </c:pt>
                <c:pt idx="2">
                  <c:v>Royal Preston Hospital (143)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Chorley &amp; South Ribble Hospital (-)</c:v>
                </c:pt>
                <c:pt idx="2">
                  <c:v>Royal Preston Hospital (143)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Chorley &amp; South Ribble Hospital (-)</c:v>
                </c:pt>
                <c:pt idx="2">
                  <c:v>Royal Preston Hospital (143)</c:v>
                </c:pt>
              </c:strCache>
            </c:strRef>
          </c:cat>
          <c:val>
            <c:numRef>
              <c:f>Sheet1!$F$2:$F$4</c:f>
              <c:numCache>
                <c:formatCode>0.0;;</c:formatCode>
                <c:ptCount val="3"/>
                <c:pt idx="0">
                  <c:v>0</c:v>
                </c:pt>
                <c:pt idx="1">
                  <c:v>0</c:v>
                </c:pt>
                <c:pt idx="2">
                  <c:v>5.4093921739452728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Chorley &amp; South Ribble Hospital (-)</c:v>
                </c:pt>
                <c:pt idx="2">
                  <c:v>Royal Preston Hospital (143)</c:v>
                </c:pt>
              </c:strCache>
            </c:strRef>
          </c:cat>
          <c:val>
            <c:numRef>
              <c:f>Sheet1!$G$2:$G$4</c:f>
              <c:numCache>
                <c:formatCode>0.0;;</c:formatCode>
                <c:ptCount val="3"/>
                <c:pt idx="0">
                  <c:v>5.607208982064134</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Chorley &amp; South Ribble Hospital (-)</c:v>
                </c:pt>
                <c:pt idx="2">
                  <c:v>Royal Preston Hospital (143)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Chorley &amp; South Ribble Hospital (-)</c:v>
                </c:pt>
                <c:pt idx="2">
                  <c:v>Royal Preston Hospital (143)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(170)</c:v>
                </c:pt>
                <c:pt idx="1">
                  <c:v>Chorley &amp; South Ribble Hospital (-)</c:v>
                </c:pt>
                <c:pt idx="2">
                  <c:v>Royal Preston Hospital (143)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4.392791017935866</c:v>
                </c:pt>
                <c:pt idx="1">
                  <c:v>0</c:v>
                </c:pt>
                <c:pt idx="2">
                  <c:v>4.5906078260547272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Chorley &amp; South Ribble Hospital (90)</c:v>
                </c:pt>
                <c:pt idx="2">
                  <c:v>Royal Preston Hospital (273)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Chorley &amp; South Ribble Hospital (90)</c:v>
                </c:pt>
                <c:pt idx="2">
                  <c:v>Royal Preston Hospital (273)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Chorley &amp; South Ribble Hospital (90)</c:v>
                </c:pt>
                <c:pt idx="2">
                  <c:v>Royal Preston Hospital (273)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Chorley &amp; South Ribble Hospital (90)</c:v>
                </c:pt>
                <c:pt idx="2">
                  <c:v>Royal Preston Hospital (273)</c:v>
                </c:pt>
              </c:strCache>
            </c:strRef>
          </c:cat>
          <c:val>
            <c:numRef>
              <c:f>Sheet1!$G$2:$G$4</c:f>
              <c:numCache>
                <c:formatCode>0.0;;</c:formatCode>
                <c:ptCount val="3"/>
                <c:pt idx="0">
                  <c:v>9.2959424601796563</c:v>
                </c:pt>
                <c:pt idx="1">
                  <c:v>9.5969050768371353</c:v>
                </c:pt>
                <c:pt idx="2">
                  <c:v>9.2350819777702977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Chorley &amp; South Ribble Hospital (90)</c:v>
                </c:pt>
                <c:pt idx="2">
                  <c:v>Royal Preston Hospital (273)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Chorley &amp; South Ribble Hospital (90)</c:v>
                </c:pt>
                <c:pt idx="2">
                  <c:v>Royal Preston Hospital (273)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(363)</c:v>
                </c:pt>
                <c:pt idx="1">
                  <c:v>Chorley &amp; South Ribble Hospital (90)</c:v>
                </c:pt>
                <c:pt idx="2">
                  <c:v>Royal Preston Hospital (273)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0.70405753982034369</c:v>
                </c:pt>
                <c:pt idx="1">
                  <c:v>0.40309492316286466</c:v>
                </c:pt>
                <c:pt idx="2">
                  <c:v>0.76491802222970229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Chorley &amp; South Ribble Hospital (84)</c:v>
                </c:pt>
                <c:pt idx="2">
                  <c:v>Royal Preston Hospital (282)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Chorley &amp; South Ribble Hospital (84)</c:v>
                </c:pt>
                <c:pt idx="2">
                  <c:v>Royal Preston Hospital (282)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Chorley &amp; South Ribble Hospital (84)</c:v>
                </c:pt>
                <c:pt idx="2">
                  <c:v>Royal Preston Hospital (282)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Chorley &amp; South Ribble Hospital (84)</c:v>
                </c:pt>
                <c:pt idx="2">
                  <c:v>Royal Preston Hospital (282)</c:v>
                </c:pt>
              </c:strCache>
            </c:strRef>
          </c:cat>
          <c:val>
            <c:numRef>
              <c:f>Sheet1!$G$2:$G$4</c:f>
              <c:numCache>
                <c:formatCode>0.0;;</c:formatCode>
                <c:ptCount val="3"/>
                <c:pt idx="0">
                  <c:v>8.3824620847639295</c:v>
                </c:pt>
                <c:pt idx="1">
                  <c:v>8.2004936237761772</c:v>
                </c:pt>
                <c:pt idx="2">
                  <c:v>8.4298091337560752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Chorley &amp; South Ribble Hospital (84)</c:v>
                </c:pt>
                <c:pt idx="2">
                  <c:v>Royal Preston Hospital (282)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Chorley &amp; South Ribble Hospital (84)</c:v>
                </c:pt>
                <c:pt idx="2">
                  <c:v>Royal Preston Hospital (282)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(366)</c:v>
                </c:pt>
                <c:pt idx="1">
                  <c:v>Chorley &amp; South Ribble Hospital (84)</c:v>
                </c:pt>
                <c:pt idx="2">
                  <c:v>Royal Preston Hospital (282)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1.6175379152360705</c:v>
                </c:pt>
                <c:pt idx="1">
                  <c:v>1.7995063762238228</c:v>
                </c:pt>
                <c:pt idx="2">
                  <c:v>1.5701908662439248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Chorley &amp; South Ribble Hospital (93)</c:v>
                </c:pt>
                <c:pt idx="2">
                  <c:v>Royal Preston Hospital (304)</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Chorley &amp; South Ribble Hospital (93)</c:v>
                </c:pt>
                <c:pt idx="2">
                  <c:v>Royal Preston Hospital (304)</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Chorley &amp; South Ribble Hospital (93)</c:v>
                </c:pt>
                <c:pt idx="2">
                  <c:v>Royal Preston Hospital (304)</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Chorley &amp; South Ribble Hospital (93)</c:v>
                </c:pt>
                <c:pt idx="2">
                  <c:v>Royal Preston Hospital (304)</c:v>
                </c:pt>
              </c:strCache>
            </c:strRef>
          </c:cat>
          <c:val>
            <c:numRef>
              <c:f>Sheet1!$G$2:$G$4</c:f>
              <c:numCache>
                <c:formatCode>0.0;;</c:formatCode>
                <c:ptCount val="3"/>
                <c:pt idx="0">
                  <c:v>8.8435171519282054</c:v>
                </c:pt>
                <c:pt idx="1">
                  <c:v>9.1591917901812057</c:v>
                </c:pt>
                <c:pt idx="2">
                  <c:v>8.7658592838273428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Chorley &amp; South Ribble Hospital (93)</c:v>
                </c:pt>
                <c:pt idx="2">
                  <c:v>Royal Preston Hospital (304)</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Chorley &amp; South Ribble Hospital (93)</c:v>
                </c:pt>
                <c:pt idx="2">
                  <c:v>Royal Preston Hospital (304)</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Chorley &amp; South Ribble Hospital (93)</c:v>
                </c:pt>
                <c:pt idx="2">
                  <c:v>Royal Preston Hospital (304)</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1.1564828480717946</c:v>
                </c:pt>
                <c:pt idx="1">
                  <c:v>0.84080820981879434</c:v>
                </c:pt>
                <c:pt idx="2">
                  <c:v>1.2341407161726572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(90)</c:v>
                </c:pt>
                <c:pt idx="2">
                  <c:v>Royal Preston Hospital (300)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(90)</c:v>
                </c:pt>
                <c:pt idx="2">
                  <c:v>Royal Preston Hospital (300)</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(90)</c:v>
                </c:pt>
                <c:pt idx="2">
                  <c:v>Royal Preston Hospital (300)</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(90)</c:v>
                </c:pt>
                <c:pt idx="2">
                  <c:v>Royal Preston Hospital (300)</c:v>
                </c:pt>
              </c:strCache>
            </c:strRef>
          </c:cat>
          <c:val>
            <c:numRef>
              <c:f>Sheet1!$G$2:$G$4</c:f>
              <c:numCache>
                <c:formatCode>0.0;;</c:formatCode>
                <c:ptCount val="3"/>
                <c:pt idx="0">
                  <c:v>8.6961015040459611</c:v>
                </c:pt>
                <c:pt idx="1">
                  <c:v>8.8156092673954962</c:v>
                </c:pt>
                <c:pt idx="2">
                  <c:v>8.6585269539634293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(90)</c:v>
                </c:pt>
                <c:pt idx="2">
                  <c:v>Royal Preston Hospital (300)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(90)</c:v>
                </c:pt>
                <c:pt idx="2">
                  <c:v>Royal Preston Hospital (300)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(90)</c:v>
                </c:pt>
                <c:pt idx="2">
                  <c:v>Royal Preston Hospital (300)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1.3038984959540389</c:v>
                </c:pt>
                <c:pt idx="1">
                  <c:v>1.1843907326045038</c:v>
                </c:pt>
                <c:pt idx="2">
                  <c:v>1.3414730460365707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(83)</c:v>
                </c:pt>
                <c:pt idx="2">
                  <c:v>Royal Preston Hospital (286)</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(83)</c:v>
                </c:pt>
                <c:pt idx="2">
                  <c:v>Royal Preston Hospital (286)</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(83)</c:v>
                </c:pt>
                <c:pt idx="2">
                  <c:v>Royal Preston Hospital (286)</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(83)</c:v>
                </c:pt>
                <c:pt idx="2">
                  <c:v>Royal Preston Hospital (286)</c:v>
                </c:pt>
              </c:strCache>
            </c:strRef>
          </c:cat>
          <c:val>
            <c:numRef>
              <c:f>Sheet1!$G$2:$G$4</c:f>
              <c:numCache>
                <c:formatCode>0.0;;</c:formatCode>
                <c:ptCount val="3"/>
                <c:pt idx="0">
                  <c:v>8.5345608325962434</c:v>
                </c:pt>
                <c:pt idx="1">
                  <c:v>8.546078016786181</c:v>
                </c:pt>
                <c:pt idx="2">
                  <c:v>8.4714132719064192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(83)</c:v>
                </c:pt>
                <c:pt idx="2">
                  <c:v>Royal Preston Hospital (286)</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(83)</c:v>
                </c:pt>
                <c:pt idx="2">
                  <c:v>Royal Preston Hospital (286)</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(83)</c:v>
                </c:pt>
                <c:pt idx="2">
                  <c:v>Royal Preston Hospital (286)</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1.4654391674037566</c:v>
                </c:pt>
                <c:pt idx="1">
                  <c:v>1.453921983213819</c:v>
                </c:pt>
                <c:pt idx="2">
                  <c:v>1.5285867280935808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Sheet1!$G$2:$G$4</c:f>
              <c:numCache>
                <c:formatCode>0.0;;</c:formatCode>
                <c:ptCount val="3"/>
                <c:pt idx="0">
                  <c:v>8.8044354152835602</c:v>
                </c:pt>
                <c:pt idx="1">
                  <c:v>9.2897388355085848</c:v>
                </c:pt>
                <c:pt idx="2">
                  <c:v>8.6463361051775287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1.1955645847164398</c:v>
                </c:pt>
                <c:pt idx="1">
                  <c:v>0.71026116449141519</c:v>
                </c:pt>
                <c:pt idx="2">
                  <c:v>1.3536638948224713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Chorley &amp; South Ribble Hospital (93)</c:v>
                </c:pt>
                <c:pt idx="2">
                  <c:v>Royal Preston Hospital (294)</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Chorley &amp; South Ribble Hospital (93)</c:v>
                </c:pt>
                <c:pt idx="2">
                  <c:v>Royal Preston Hospital (294)</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Chorley &amp; South Ribble Hospital (93)</c:v>
                </c:pt>
                <c:pt idx="2">
                  <c:v>Royal Preston Hospital (294)</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Chorley &amp; South Ribble Hospital (93)</c:v>
                </c:pt>
                <c:pt idx="2">
                  <c:v>Royal Preston Hospital (294)</c:v>
                </c:pt>
              </c:strCache>
            </c:strRef>
          </c:cat>
          <c:val>
            <c:numRef>
              <c:f>Sheet1!$G$2:$G$4</c:f>
              <c:numCache>
                <c:formatCode>0.0;;</c:formatCode>
                <c:ptCount val="3"/>
                <c:pt idx="0">
                  <c:v>8.6717973604381928</c:v>
                </c:pt>
                <c:pt idx="1">
                  <c:v>8.9929229556278258</c:v>
                </c:pt>
                <c:pt idx="2">
                  <c:v>8.512902787779737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Chorley &amp; South Ribble Hospital (93)</c:v>
                </c:pt>
                <c:pt idx="2">
                  <c:v>Royal Preston Hospital (294)</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Chorley &amp; South Ribble Hospital (93)</c:v>
                </c:pt>
                <c:pt idx="2">
                  <c:v>Royal Preston Hospital (294)</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Chorley &amp; South Ribble Hospital (93)</c:v>
                </c:pt>
                <c:pt idx="2">
                  <c:v>Royal Preston Hospital (294)</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1.3282026395618072</c:v>
                </c:pt>
                <c:pt idx="1">
                  <c:v>1.0070770443721742</c:v>
                </c:pt>
                <c:pt idx="2">
                  <c:v>1.487097212220263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Sheet1!$E$2:$E$4</c:f>
              <c:numCache>
                <c:formatCode>0.0;;</c:formatCode>
                <c:ptCount val="3"/>
                <c:pt idx="0">
                  <c:v>0</c:v>
                </c:pt>
                <c:pt idx="1">
                  <c:v>0</c:v>
                </c:pt>
                <c:pt idx="2">
                  <c:v>6.881996818299049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Sheet1!$F$2:$F$4</c:f>
              <c:numCache>
                <c:formatCode>0.0;;</c:formatCode>
                <c:ptCount val="3"/>
                <c:pt idx="0">
                  <c:v>7.1001623855108091</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Sheet1!$G$2:$G$4</c:f>
              <c:numCache>
                <c:formatCode>0.0;;</c:formatCode>
                <c:ptCount val="3"/>
                <c:pt idx="0">
                  <c:v>0</c:v>
                </c:pt>
                <c:pt idx="1">
                  <c:v>7.6988864123087177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Chorley &amp; South Ribble Hospital (93)</c:v>
                </c:pt>
                <c:pt idx="2">
                  <c:v>Royal Preston Hospital (301)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2.8998376144891909</c:v>
                </c:pt>
                <c:pt idx="1">
                  <c:v>2.3011135876912823</c:v>
                </c:pt>
                <c:pt idx="2">
                  <c:v>3.118003181700951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Chorley &amp; South Ribble Hospital (79)</c:v>
                </c:pt>
                <c:pt idx="2">
                  <c:v>Royal Preston Hospital (273)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Chorley &amp; South Ribble Hospital (79)</c:v>
                </c:pt>
                <c:pt idx="2">
                  <c:v>Royal Preston Hospital (273)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Chorley &amp; South Ribble Hospital (79)</c:v>
                </c:pt>
                <c:pt idx="2">
                  <c:v>Royal Preston Hospital (273)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Chorley &amp; South Ribble Hospital (79)</c:v>
                </c:pt>
                <c:pt idx="2">
                  <c:v>Royal Preston Hospital (273)</c:v>
                </c:pt>
              </c:strCache>
            </c:strRef>
          </c:cat>
          <c:val>
            <c:numRef>
              <c:f>Sheet1!$G$2:$G$4</c:f>
              <c:numCache>
                <c:formatCode>0.0;;</c:formatCode>
                <c:ptCount val="3"/>
                <c:pt idx="0">
                  <c:v>7.5441834077963614</c:v>
                </c:pt>
                <c:pt idx="1">
                  <c:v>8.4633766591183566</c:v>
                </c:pt>
                <c:pt idx="2">
                  <c:v>7.2890771514127479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Chorley &amp; South Ribble Hospital (79)</c:v>
                </c:pt>
                <c:pt idx="2">
                  <c:v>Royal Preston Hospital (273)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Chorley &amp; South Ribble Hospital (79)</c:v>
                </c:pt>
                <c:pt idx="2">
                  <c:v>Royal Preston Hospital (273)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Chorley &amp; South Ribble Hospital (79)</c:v>
                </c:pt>
                <c:pt idx="2">
                  <c:v>Royal Preston Hospital (273)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2.4558165922036386</c:v>
                </c:pt>
                <c:pt idx="1">
                  <c:v>1.5366233408816434</c:v>
                </c:pt>
                <c:pt idx="2">
                  <c:v>2.7109228485872521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Chorley &amp; South Ribble Hospital (88)</c:v>
                </c:pt>
                <c:pt idx="2">
                  <c:v>Royal Preston Hospital (287)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Chorley &amp; South Ribble Hospital (88)</c:v>
                </c:pt>
                <c:pt idx="2">
                  <c:v>Royal Preston Hospital (287)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Chorley &amp; South Ribble Hospital (88)</c:v>
                </c:pt>
                <c:pt idx="2">
                  <c:v>Royal Preston Hospital (287)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Chorley &amp; South Ribble Hospital (88)</c:v>
                </c:pt>
                <c:pt idx="2">
                  <c:v>Royal Preston Hospital (287)</c:v>
                </c:pt>
              </c:strCache>
            </c:strRef>
          </c:cat>
          <c:val>
            <c:numRef>
              <c:f>Sheet1!$G$2:$G$4</c:f>
              <c:numCache>
                <c:formatCode>0.0;;</c:formatCode>
                <c:ptCount val="3"/>
                <c:pt idx="0">
                  <c:v>6.8888994966117298</c:v>
                </c:pt>
                <c:pt idx="1">
                  <c:v>6.6824003675098664</c:v>
                </c:pt>
                <c:pt idx="2">
                  <c:v>6.9461092899203862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Chorley &amp; South Ribble Hospital (88)</c:v>
                </c:pt>
                <c:pt idx="2">
                  <c:v>Royal Preston Hospital (287)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Chorley &amp; South Ribble Hospital (88)</c:v>
                </c:pt>
                <c:pt idx="2">
                  <c:v>Royal Preston Hospital (287)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(375)</c:v>
                </c:pt>
                <c:pt idx="1">
                  <c:v>Chorley &amp; South Ribble Hospital (88)</c:v>
                </c:pt>
                <c:pt idx="2">
                  <c:v>Royal Preston Hospital (287)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3.1111005033882702</c:v>
                </c:pt>
                <c:pt idx="1">
                  <c:v>3.3175996324901336</c:v>
                </c:pt>
                <c:pt idx="2">
                  <c:v>3.0538907100796138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(92)</c:v>
                </c:pt>
                <c:pt idx="2">
                  <c:v>Royal Preston Hospital (298)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(92)</c:v>
                </c:pt>
                <c:pt idx="2">
                  <c:v>Royal Preston Hospital (298)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(92)</c:v>
                </c:pt>
                <c:pt idx="2">
                  <c:v>Royal Preston Hospital (298)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(92)</c:v>
                </c:pt>
                <c:pt idx="2">
                  <c:v>Royal Preston Hospital (298)</c:v>
                </c:pt>
              </c:strCache>
            </c:strRef>
          </c:cat>
          <c:val>
            <c:numRef>
              <c:f>Sheet1!$G$2:$G$4</c:f>
              <c:numCache>
                <c:formatCode>0.0;;</c:formatCode>
                <c:ptCount val="3"/>
                <c:pt idx="0">
                  <c:v>8.5762254319274049</c:v>
                </c:pt>
                <c:pt idx="1">
                  <c:v>8.3315740271030716</c:v>
                </c:pt>
                <c:pt idx="2">
                  <c:v>8.6289733264105841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(92)</c:v>
                </c:pt>
                <c:pt idx="2">
                  <c:v>Royal Preston Hospital (298)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(92)</c:v>
                </c:pt>
                <c:pt idx="2">
                  <c:v>Royal Preston Hospital (298)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Chorley &amp; South Ribble Hospital (92)</c:v>
                </c:pt>
                <c:pt idx="2">
                  <c:v>Royal Preston Hospital (298)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1.4237745680725951</c:v>
                </c:pt>
                <c:pt idx="1">
                  <c:v>1.6684259728969284</c:v>
                </c:pt>
                <c:pt idx="2">
                  <c:v>1.3710266735894159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Chorley &amp; South Ribble Hospital (72)</c:v>
                </c:pt>
                <c:pt idx="2">
                  <c:v>Royal Preston Hospital (273)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Chorley &amp; South Ribble Hospital (72)</c:v>
                </c:pt>
                <c:pt idx="2">
                  <c:v>Royal Preston Hospital (273)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Chorley &amp; South Ribble Hospital (72)</c:v>
                </c:pt>
                <c:pt idx="2">
                  <c:v>Royal Preston Hospital (273)</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Chorley &amp; South Ribble Hospital (72)</c:v>
                </c:pt>
                <c:pt idx="2">
                  <c:v>Royal Preston Hospital (273)</c:v>
                </c:pt>
              </c:strCache>
            </c:strRef>
          </c:cat>
          <c:val>
            <c:numRef>
              <c:f>Sheet1!$G$2:$G$4</c:f>
              <c:numCache>
                <c:formatCode>0.0;;</c:formatCode>
                <c:ptCount val="3"/>
                <c:pt idx="0">
                  <c:v>7.4658633562478824</c:v>
                </c:pt>
                <c:pt idx="1">
                  <c:v>8.2008270191531771</c:v>
                </c:pt>
                <c:pt idx="2">
                  <c:v>7.2659741390429851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Chorley &amp; South Ribble Hospital (72)</c:v>
                </c:pt>
                <c:pt idx="2">
                  <c:v>Royal Preston Hospital (273)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Chorley &amp; South Ribble Hospital (72)</c:v>
                </c:pt>
                <c:pt idx="2">
                  <c:v>Royal Preston Hospital (273)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(345)</c:v>
                </c:pt>
                <c:pt idx="1">
                  <c:v>Chorley &amp; South Ribble Hospital (72)</c:v>
                </c:pt>
                <c:pt idx="2">
                  <c:v>Royal Preston Hospital (273)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2.5341366437521176</c:v>
                </c:pt>
                <c:pt idx="1">
                  <c:v>1.7991729808468229</c:v>
                </c:pt>
                <c:pt idx="2">
                  <c:v>2.7340258609570149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(91)</c:v>
                </c:pt>
                <c:pt idx="2">
                  <c:v>Royal Preston Hospital (302)</c:v>
                </c:pt>
              </c:strCache>
            </c:strRef>
          </c:cat>
          <c:val>
            <c:numRef>
              <c:f>Sheet1!$D$2:$D$4</c:f>
              <c:numCache>
                <c:formatCode>0.0;;</c:formatCode>
                <c:ptCount val="3"/>
                <c:pt idx="0">
                  <c:v>0</c:v>
                </c:pt>
                <c:pt idx="1">
                  <c:v>0</c:v>
                </c:pt>
                <c:pt idx="2">
                  <c:v>9.071891480657575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(91)</c:v>
                </c:pt>
                <c:pt idx="2">
                  <c:v>Royal Preston Hospital (302)</c:v>
                </c:pt>
              </c:strCache>
            </c:strRef>
          </c:cat>
          <c:val>
            <c:numRef>
              <c:f>Sheet1!$E$2:$E$4</c:f>
              <c:numCache>
                <c:formatCode>0.0;;</c:formatCode>
                <c:ptCount val="3"/>
                <c:pt idx="0">
                  <c:v>9.1562407821848506</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(91)</c:v>
                </c:pt>
                <c:pt idx="2">
                  <c:v>Royal Preston Hospital (302)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(91)</c:v>
                </c:pt>
                <c:pt idx="2">
                  <c:v>Royal Preston Hospital (302)</c:v>
                </c:pt>
              </c:strCache>
            </c:strRef>
          </c:cat>
          <c:val>
            <c:numRef>
              <c:f>Sheet1!$G$2:$G$4</c:f>
              <c:numCache>
                <c:formatCode>0.0;;</c:formatCode>
                <c:ptCount val="3"/>
                <c:pt idx="0">
                  <c:v>0</c:v>
                </c:pt>
                <c:pt idx="1">
                  <c:v>9.4375175473342594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(91)</c:v>
                </c:pt>
                <c:pt idx="2">
                  <c:v>Royal Preston Hospital (302)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(91)</c:v>
                </c:pt>
                <c:pt idx="2">
                  <c:v>Royal Preston Hospital (302)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(91)</c:v>
                </c:pt>
                <c:pt idx="2">
                  <c:v>Royal Preston Hospital (302)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0.8437592178151494</c:v>
                </c:pt>
                <c:pt idx="1">
                  <c:v>0.5624824526657406</c:v>
                </c:pt>
                <c:pt idx="2">
                  <c:v>0.928108519342425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Chorley &amp; South Ribble Hospital (75)</c:v>
                </c:pt>
                <c:pt idx="2">
                  <c:v>Royal Preston Hospital (257)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Chorley &amp; South Ribble Hospital (75)</c:v>
                </c:pt>
                <c:pt idx="2">
                  <c:v>Royal Preston Hospital (257)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Chorley &amp; South Ribble Hospital (75)</c:v>
                </c:pt>
                <c:pt idx="2">
                  <c:v>Royal Preston Hospital (257)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Chorley &amp; South Ribble Hospital (75)</c:v>
                </c:pt>
                <c:pt idx="2">
                  <c:v>Royal Preston Hospital (257)</c:v>
                </c:pt>
              </c:strCache>
            </c:strRef>
          </c:cat>
          <c:val>
            <c:numRef>
              <c:f>Sheet1!$G$2:$G$4</c:f>
              <c:numCache>
                <c:formatCode>0.0;;</c:formatCode>
                <c:ptCount val="3"/>
                <c:pt idx="0">
                  <c:v>8.7274545657807767</c:v>
                </c:pt>
                <c:pt idx="1">
                  <c:v>9.0558382361570917</c:v>
                </c:pt>
                <c:pt idx="2">
                  <c:v>8.6074998645887248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Chorley &amp; South Ribble Hospital (75)</c:v>
                </c:pt>
                <c:pt idx="2">
                  <c:v>Royal Preston Hospital (257)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Chorley &amp; South Ribble Hospital (75)</c:v>
                </c:pt>
                <c:pt idx="2">
                  <c:v>Royal Preston Hospital (257)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(332)</c:v>
                </c:pt>
                <c:pt idx="1">
                  <c:v>Chorley &amp; South Ribble Hospital (75)</c:v>
                </c:pt>
                <c:pt idx="2">
                  <c:v>Royal Preston Hospital (257)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1.2725454342192233</c:v>
                </c:pt>
                <c:pt idx="1">
                  <c:v>0.94416176384290829</c:v>
                </c:pt>
                <c:pt idx="2">
                  <c:v>1.3925001354112752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Chorley &amp; South Ribble Hospital (82)</c:v>
                </c:pt>
                <c:pt idx="2">
                  <c:v>Royal Preston Hospital (277)</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Chorley &amp; South Ribble Hospital (82)</c:v>
                </c:pt>
                <c:pt idx="2">
                  <c:v>Royal Preston Hospital (277)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Chorley &amp; South Ribble Hospital (82)</c:v>
                </c:pt>
                <c:pt idx="2">
                  <c:v>Royal Preston Hospital (277)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Chorley &amp; South Ribble Hospital (82)</c:v>
                </c:pt>
                <c:pt idx="2">
                  <c:v>Royal Preston Hospital (277)</c:v>
                </c:pt>
              </c:strCache>
            </c:strRef>
          </c:cat>
          <c:val>
            <c:numRef>
              <c:f>Sheet1!$G$2:$G$4</c:f>
              <c:numCache>
                <c:formatCode>0.0;;</c:formatCode>
                <c:ptCount val="3"/>
                <c:pt idx="0">
                  <c:v>8.0879751215199409</c:v>
                </c:pt>
                <c:pt idx="1">
                  <c:v>8.3235783476445881</c:v>
                </c:pt>
                <c:pt idx="2">
                  <c:v>7.9713325681630423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Chorley &amp; South Ribble Hospital (82)</c:v>
                </c:pt>
                <c:pt idx="2">
                  <c:v>Royal Preston Hospital (277)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Chorley &amp; South Ribble Hospital (82)</c:v>
                </c:pt>
                <c:pt idx="2">
                  <c:v>Royal Preston Hospital (277)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(359)</c:v>
                </c:pt>
                <c:pt idx="1">
                  <c:v>Chorley &amp; South Ribble Hospital (82)</c:v>
                </c:pt>
                <c:pt idx="2">
                  <c:v>Royal Preston Hospital (277)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1.9120248784800591</c:v>
                </c:pt>
                <c:pt idx="1">
                  <c:v>1.6764216523554119</c:v>
                </c:pt>
                <c:pt idx="2">
                  <c:v>2.0286674318369577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Chorley &amp; South Ribble Hospital (-)</c:v>
                </c:pt>
                <c:pt idx="2">
                  <c:v>Royal Preston Hospital (50)</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Chorley &amp; South Ribble Hospital (-)</c:v>
                </c:pt>
                <c:pt idx="2">
                  <c:v>Royal Preston Hospital (50)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Chorley &amp; South Ribble Hospital (-)</c:v>
                </c:pt>
                <c:pt idx="2">
                  <c:v>Royal Preston Hospital (50)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Chorley &amp; South Ribble Hospital (-)</c:v>
                </c:pt>
                <c:pt idx="2">
                  <c:v>Royal Preston Hospital (50)</c:v>
                </c:pt>
              </c:strCache>
            </c:strRef>
          </c:cat>
          <c:val>
            <c:numRef>
              <c:f>Sheet1!$G$2:$G$4</c:f>
              <c:numCache>
                <c:formatCode>0.0;;</c:formatCode>
                <c:ptCount val="3"/>
                <c:pt idx="0">
                  <c:v>8.4444504641231219</c:v>
                </c:pt>
                <c:pt idx="1">
                  <c:v>0</c:v>
                </c:pt>
                <c:pt idx="2">
                  <c:v>8.4808548843834455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Chorley &amp; South Ribble Hospital (-)</c:v>
                </c:pt>
                <c:pt idx="2">
                  <c:v>Royal Preston Hospital (50)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Chorley &amp; South Ribble Hospital (-)</c:v>
                </c:pt>
                <c:pt idx="2">
                  <c:v>Royal Preston Hospital (50)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(63)</c:v>
                </c:pt>
                <c:pt idx="1">
                  <c:v>Chorley &amp; South Ribble Hospital (-)</c:v>
                </c:pt>
                <c:pt idx="2">
                  <c:v>Royal Preston Hospital (50)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1.5555495358768781</c:v>
                </c:pt>
                <c:pt idx="1">
                  <c:v>0</c:v>
                </c:pt>
                <c:pt idx="2">
                  <c:v>1.5191451156165545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Chorley &amp; South Ribble Hospital (-)</c:v>
                </c:pt>
                <c:pt idx="2">
                  <c:v>Royal Preston Hospital (52)</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Chorley &amp; South Ribble Hospital (-)</c:v>
                </c:pt>
                <c:pt idx="2">
                  <c:v>Royal Preston Hospital (52)</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Chorley &amp; South Ribble Hospital (-)</c:v>
                </c:pt>
                <c:pt idx="2">
                  <c:v>Royal Preston Hospital (52)</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Chorley &amp; South Ribble Hospital (-)</c:v>
                </c:pt>
                <c:pt idx="2">
                  <c:v>Royal Preston Hospital (52)</c:v>
                </c:pt>
              </c:strCache>
            </c:strRef>
          </c:cat>
          <c:val>
            <c:numRef>
              <c:f>Sheet1!$G$2:$G$4</c:f>
              <c:numCache>
                <c:formatCode>0.0;;</c:formatCode>
                <c:ptCount val="3"/>
                <c:pt idx="0">
                  <c:v>8.4836627975707746</c:v>
                </c:pt>
                <c:pt idx="1">
                  <c:v>0</c:v>
                </c:pt>
                <c:pt idx="2">
                  <c:v>8.162084401054587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Chorley &amp; South Ribble Hospital (-)</c:v>
                </c:pt>
                <c:pt idx="2">
                  <c:v>Royal Preston Hospital (52)</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Chorley &amp; South Ribble Hospital (-)</c:v>
                </c:pt>
                <c:pt idx="2">
                  <c:v>Royal Preston Hospital (52)</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(66)</c:v>
                </c:pt>
                <c:pt idx="1">
                  <c:v>Chorley &amp; South Ribble Hospital (-)</c:v>
                </c:pt>
                <c:pt idx="2">
                  <c:v>Royal Preston Hospital (52)</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1.5163372024292254</c:v>
                </c:pt>
                <c:pt idx="1">
                  <c:v>0</c:v>
                </c:pt>
                <c:pt idx="2">
                  <c:v>1.837915598945413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Chorley &amp; South Ribble Hospital (-)</c:v>
                </c:pt>
                <c:pt idx="2">
                  <c:v>Royal Preston Hospital (40)</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Chorley &amp; South Ribble Hospital (-)</c:v>
                </c:pt>
                <c:pt idx="2">
                  <c:v>Royal Preston Hospital (40)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Chorley &amp; South Ribble Hospital (-)</c:v>
                </c:pt>
                <c:pt idx="2">
                  <c:v>Royal Preston Hospital (40)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Chorley &amp; South Ribble Hospital (-)</c:v>
                </c:pt>
                <c:pt idx="2">
                  <c:v>Royal Preston Hospital (40)</c:v>
                </c:pt>
              </c:strCache>
            </c:strRef>
          </c:cat>
          <c:val>
            <c:numRef>
              <c:f>Sheet1!$G$2:$G$4</c:f>
              <c:numCache>
                <c:formatCode>0.0;;</c:formatCode>
                <c:ptCount val="3"/>
                <c:pt idx="0">
                  <c:v>8.1233715950935625</c:v>
                </c:pt>
                <c:pt idx="1">
                  <c:v>0</c:v>
                </c:pt>
                <c:pt idx="2">
                  <c:v>7.9570917430856447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Chorley &amp; South Ribble Hospital (-)</c:v>
                </c:pt>
                <c:pt idx="2">
                  <c:v>Royal Preston Hospital (40)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Chorley &amp; South Ribble Hospital (-)</c:v>
                </c:pt>
                <c:pt idx="2">
                  <c:v>Royal Preston Hospital (40)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Chorley &amp; South Ribble Hospital (-)</c:v>
                </c:pt>
                <c:pt idx="2">
                  <c:v>Royal Preston Hospital (40)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1.8766284049064375</c:v>
                </c:pt>
                <c:pt idx="1">
                  <c:v>0</c:v>
                </c:pt>
                <c:pt idx="2">
                  <c:v>2.0429082569143553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Chorley &amp; South Ribble Hospital (39)</c:v>
                </c:pt>
                <c:pt idx="2">
                  <c:v>Royal Preston Hospital (110)</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Chorley &amp; South Ribble Hospital (39)</c:v>
                </c:pt>
                <c:pt idx="2">
                  <c:v>Royal Preston Hospital (110)</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Chorley &amp; South Ribble Hospital (39)</c:v>
                </c:pt>
                <c:pt idx="2">
                  <c:v>Royal Preston Hospital (110)</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Chorley &amp; South Ribble Hospital (39)</c:v>
                </c:pt>
                <c:pt idx="2">
                  <c:v>Royal Preston Hospital (110)</c:v>
                </c:pt>
              </c:strCache>
            </c:strRef>
          </c:cat>
          <c:val>
            <c:numRef>
              <c:f>Sheet1!$G$2:$G$4</c:f>
              <c:numCache>
                <c:formatCode>0.0;;</c:formatCode>
                <c:ptCount val="3"/>
                <c:pt idx="0">
                  <c:v>8.3983143499231971</c:v>
                </c:pt>
                <c:pt idx="1">
                  <c:v>9.1329718568089149</c:v>
                </c:pt>
                <c:pt idx="2">
                  <c:v>8.1268098975784326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Chorley &amp; South Ribble Hospital (39)</c:v>
                </c:pt>
                <c:pt idx="2">
                  <c:v>Royal Preston Hospital (110)</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Chorley &amp; South Ribble Hospital (39)</c:v>
                </c:pt>
                <c:pt idx="2">
                  <c:v>Royal Preston Hospital (110)</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(149)</c:v>
                </c:pt>
                <c:pt idx="1">
                  <c:v>Chorley &amp; South Ribble Hospital (39)</c:v>
                </c:pt>
                <c:pt idx="2">
                  <c:v>Royal Preston Hospital (110)</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1.6016856500768029</c:v>
                </c:pt>
                <c:pt idx="1">
                  <c:v>0.86702814319108512</c:v>
                </c:pt>
                <c:pt idx="2">
                  <c:v>1.8731901024215674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Chorley &amp; South Ribble Hospital (-)</c:v>
                </c:pt>
                <c:pt idx="2">
                  <c:v>Royal Preston Hospital (89)</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Chorley &amp; South Ribble Hospital (-)</c:v>
                </c:pt>
                <c:pt idx="2">
                  <c:v>Royal Preston Hospital (89)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Chorley &amp; South Ribble Hospital (-)</c:v>
                </c:pt>
                <c:pt idx="2">
                  <c:v>Royal Preston Hospital (89)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Chorley &amp; South Ribble Hospital (-)</c:v>
                </c:pt>
                <c:pt idx="2">
                  <c:v>Royal Preston Hospital (89)</c:v>
                </c:pt>
              </c:strCache>
            </c:strRef>
          </c:cat>
          <c:val>
            <c:numRef>
              <c:f>Sheet1!$G$2:$G$4</c:f>
              <c:numCache>
                <c:formatCode>0.0;;</c:formatCode>
                <c:ptCount val="3"/>
                <c:pt idx="0">
                  <c:v>7.29793868043995</c:v>
                </c:pt>
                <c:pt idx="1">
                  <c:v>0</c:v>
                </c:pt>
                <c:pt idx="2">
                  <c:v>7.0872496472270878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Chorley &amp; South Ribble Hospital (-)</c:v>
                </c:pt>
                <c:pt idx="2">
                  <c:v>Royal Preston Hospital (89)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Chorley &amp; South Ribble Hospital (-)</c:v>
                </c:pt>
                <c:pt idx="2">
                  <c:v>Royal Preston Hospital (89)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Chorley &amp; South Ribble Hospital (-)</c:v>
                </c:pt>
                <c:pt idx="2">
                  <c:v>Royal Preston Hospital (89)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2.70206131956005</c:v>
                </c:pt>
                <c:pt idx="1">
                  <c:v>0</c:v>
                </c:pt>
                <c:pt idx="2">
                  <c:v>2.9127503527729122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Chorley &amp; South Ribble Hospital (-)</c:v>
                </c:pt>
                <c:pt idx="2">
                  <c:v>Royal Preston Hospital (69)</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Chorley &amp; South Ribble Hospital (-)</c:v>
                </c:pt>
                <c:pt idx="2">
                  <c:v>Royal Preston Hospital (69)</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Chorley &amp; South Ribble Hospital (-)</c:v>
                </c:pt>
                <c:pt idx="2">
                  <c:v>Royal Preston Hospital (69)</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Chorley &amp; South Ribble Hospital (-)</c:v>
                </c:pt>
                <c:pt idx="2">
                  <c:v>Royal Preston Hospital (69)</c:v>
                </c:pt>
              </c:strCache>
            </c:strRef>
          </c:cat>
          <c:val>
            <c:numRef>
              <c:f>Sheet1!$G$2:$G$4</c:f>
              <c:numCache>
                <c:formatCode>0.0;;</c:formatCode>
                <c:ptCount val="3"/>
                <c:pt idx="0">
                  <c:v>6.3023929015913787</c:v>
                </c:pt>
                <c:pt idx="1">
                  <c:v>0</c:v>
                </c:pt>
                <c:pt idx="2">
                  <c:v>6.1600473668449967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Chorley &amp; South Ribble Hospital (-)</c:v>
                </c:pt>
                <c:pt idx="2">
                  <c:v>Royal Preston Hospital (69)</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Chorley &amp; South Ribble Hospital (-)</c:v>
                </c:pt>
                <c:pt idx="2">
                  <c:v>Royal Preston Hospital (69)</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(81)</c:v>
                </c:pt>
                <c:pt idx="1">
                  <c:v>Chorley &amp; South Ribble Hospital (-)</c:v>
                </c:pt>
                <c:pt idx="2">
                  <c:v>Royal Preston Hospital (69)</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3.6976070984086213</c:v>
                </c:pt>
                <c:pt idx="1">
                  <c:v>0</c:v>
                </c:pt>
                <c:pt idx="2">
                  <c:v>3.8399526331550033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Sheet1!$G$2:$G$4</c:f>
              <c:numCache>
                <c:formatCode>0.0;;</c:formatCode>
                <c:ptCount val="3"/>
                <c:pt idx="0">
                  <c:v>5.8747992487773972</c:v>
                </c:pt>
                <c:pt idx="1">
                  <c:v>0</c:v>
                </c:pt>
                <c:pt idx="2">
                  <c:v>5.9660408339474289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4.1252007512226028</c:v>
                </c:pt>
                <c:pt idx="1">
                  <c:v>0</c:v>
                </c:pt>
                <c:pt idx="2">
                  <c:v>4.0339591660525711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Sheet1!$G$2:$G$4</c:f>
              <c:numCache>
                <c:formatCode>0.0;;</c:formatCode>
                <c:ptCount val="3"/>
                <c:pt idx="0">
                  <c:v>6.9575542505073296</c:v>
                </c:pt>
                <c:pt idx="1">
                  <c:v>0</c:v>
                </c:pt>
                <c:pt idx="2">
                  <c:v>6.7182724687466662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Chorley &amp; South Ribble Hospital (-)</c:v>
                </c:pt>
                <c:pt idx="2">
                  <c:v>Royal Preston Hospital (35)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3.0424457494926704</c:v>
                </c:pt>
                <c:pt idx="1">
                  <c:v>0</c:v>
                </c:pt>
                <c:pt idx="2">
                  <c:v>3.2817275312533338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Chorley &amp; South Ribble Hospital (86)</c:v>
                </c:pt>
                <c:pt idx="2">
                  <c:v>Royal Preston Hospital (299)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Chorley &amp; South Ribble Hospital (86)</c:v>
                </c:pt>
                <c:pt idx="2">
                  <c:v>Royal Preston Hospital (299)</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Chorley &amp; South Ribble Hospital (86)</c:v>
                </c:pt>
                <c:pt idx="2">
                  <c:v>Royal Preston Hospital (299)</c:v>
                </c:pt>
              </c:strCache>
            </c:strRef>
          </c:cat>
          <c:val>
            <c:numRef>
              <c:f>Sheet1!$F$2:$F$4</c:f>
              <c:numCache>
                <c:formatCode>0.0;;</c:formatCode>
                <c:ptCount val="3"/>
                <c:pt idx="0">
                  <c:v>6.2331121676695416</c:v>
                </c:pt>
                <c:pt idx="1">
                  <c:v>0</c:v>
                </c:pt>
                <c:pt idx="2">
                  <c:v>6.1393660425961283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Chorley &amp; South Ribble Hospital (86)</c:v>
                </c:pt>
                <c:pt idx="2">
                  <c:v>Royal Preston Hospital (299)</c:v>
                </c:pt>
              </c:strCache>
            </c:strRef>
          </c:cat>
          <c:val>
            <c:numRef>
              <c:f>Sheet1!$G$2:$G$4</c:f>
              <c:numCache>
                <c:formatCode>0.0;;</c:formatCode>
                <c:ptCount val="3"/>
                <c:pt idx="0">
                  <c:v>0</c:v>
                </c:pt>
                <c:pt idx="1">
                  <c:v>6.1783649610120772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Chorley &amp; South Ribble Hospital (86)</c:v>
                </c:pt>
                <c:pt idx="2">
                  <c:v>Royal Preston Hospital (299)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Chorley &amp; South Ribble Hospital (86)</c:v>
                </c:pt>
                <c:pt idx="2">
                  <c:v>Royal Preston Hospital (299)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(385)</c:v>
                </c:pt>
                <c:pt idx="1">
                  <c:v>Chorley &amp; South Ribble Hospital (86)</c:v>
                </c:pt>
                <c:pt idx="2">
                  <c:v>Royal Preston Hospital (299)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3.7668878323304584</c:v>
                </c:pt>
                <c:pt idx="1">
                  <c:v>3.8216350389879228</c:v>
                </c:pt>
                <c:pt idx="2">
                  <c:v>3.8606339574038717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Chorley &amp; South Ribble Hospital (54)</c:v>
                </c:pt>
                <c:pt idx="2">
                  <c:v>Royal Preston Hospital (212)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Chorley &amp; South Ribble Hospital (54)</c:v>
                </c:pt>
                <c:pt idx="2">
                  <c:v>Royal Preston Hospital (212)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Chorley &amp; South Ribble Hospital (54)</c:v>
                </c:pt>
                <c:pt idx="2">
                  <c:v>Royal Preston Hospital (212)</c:v>
                </c:pt>
              </c:strCache>
            </c:strRef>
          </c:cat>
          <c:val>
            <c:numRef>
              <c:f>Sheet1!$F$2:$F$4</c:f>
              <c:numCache>
                <c:formatCode>0.0;;</c:formatCode>
                <c:ptCount val="3"/>
                <c:pt idx="0">
                  <c:v>0</c:v>
                </c:pt>
                <c:pt idx="1">
                  <c:v>0</c:v>
                </c:pt>
                <c:pt idx="2">
                  <c:v>5.1304965019566682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Chorley &amp; South Ribble Hospital (54)</c:v>
                </c:pt>
                <c:pt idx="2">
                  <c:v>Royal Preston Hospital (212)</c:v>
                </c:pt>
              </c:strCache>
            </c:strRef>
          </c:cat>
          <c:val>
            <c:numRef>
              <c:f>Sheet1!$G$2:$G$4</c:f>
              <c:numCache>
                <c:formatCode>0.0;;</c:formatCode>
                <c:ptCount val="3"/>
                <c:pt idx="0">
                  <c:v>5.3215984482166308</c:v>
                </c:pt>
                <c:pt idx="1">
                  <c:v>5.8023317157165311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Chorley &amp; South Ribble Hospital (54)</c:v>
                </c:pt>
                <c:pt idx="2">
                  <c:v>Royal Preston Hospital (212)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Chorley &amp; South Ribble Hospital (54)</c:v>
                </c:pt>
                <c:pt idx="2">
                  <c:v>Royal Preston Hospital (212)</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(266)</c:v>
                </c:pt>
                <c:pt idx="1">
                  <c:v>Chorley &amp; South Ribble Hospital (54)</c:v>
                </c:pt>
                <c:pt idx="2">
                  <c:v>Royal Preston Hospital (212)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4.6784015517833692</c:v>
                </c:pt>
                <c:pt idx="1">
                  <c:v>4.1976682842834689</c:v>
                </c:pt>
                <c:pt idx="2">
                  <c:v>4.8695034980433318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(40)</c:v>
                </c:pt>
                <c:pt idx="2">
                  <c:v>Royal Preston Hospital (112)</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(40)</c:v>
                </c:pt>
                <c:pt idx="2">
                  <c:v>Royal Preston Hospital (112)</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(40)</c:v>
                </c:pt>
                <c:pt idx="2">
                  <c:v>Royal Preston Hospital (112)</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(40)</c:v>
                </c:pt>
                <c:pt idx="2">
                  <c:v>Royal Preston Hospital (112)</c:v>
                </c:pt>
              </c:strCache>
            </c:strRef>
          </c:cat>
          <c:val>
            <c:numRef>
              <c:f>Sheet1!$G$2:$G$4</c:f>
              <c:numCache>
                <c:formatCode>0.0;;</c:formatCode>
                <c:ptCount val="3"/>
                <c:pt idx="0">
                  <c:v>8.3455871404182247</c:v>
                </c:pt>
                <c:pt idx="1">
                  <c:v>0</c:v>
                </c:pt>
                <c:pt idx="2">
                  <c:v>7.835318037149241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(40)</c:v>
                </c:pt>
                <c:pt idx="2">
                  <c:v>Royal Preston Hospital (112)</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(40)</c:v>
                </c:pt>
                <c:pt idx="2">
                  <c:v>Royal Preston Hospital (112)</c:v>
                </c:pt>
              </c:strCache>
            </c:strRef>
          </c:cat>
          <c:val>
            <c:numRef>
              <c:f>Sheet1!$I$2:$I$4</c:f>
              <c:numCache>
                <c:formatCode>0.0;;</c:formatCode>
                <c:ptCount val="3"/>
                <c:pt idx="0">
                  <c:v>0</c:v>
                </c:pt>
                <c:pt idx="1">
                  <c:v>9.4352618096715677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(152)</c:v>
                </c:pt>
                <c:pt idx="1">
                  <c:v>Chorley &amp; South Ribble Hospital (40)</c:v>
                </c:pt>
                <c:pt idx="2">
                  <c:v>Royal Preston Hospital (112)</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1.6544128595817753</c:v>
                </c:pt>
                <c:pt idx="1">
                  <c:v>0.56473819032843231</c:v>
                </c:pt>
                <c:pt idx="2">
                  <c:v>2.164681962850759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Chorley &amp; South Ribble Hospital (91)</c:v>
                </c:pt>
                <c:pt idx="2">
                  <c:v>Royal Preston Hospital (305)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Chorley &amp; South Ribble Hospital (91)</c:v>
                </c:pt>
                <c:pt idx="2">
                  <c:v>Royal Preston Hospital (305)</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Chorley &amp; South Ribble Hospital (91)</c:v>
                </c:pt>
                <c:pt idx="2">
                  <c:v>Royal Preston Hospital (305)</c:v>
                </c:pt>
              </c:strCache>
            </c:strRef>
          </c:cat>
          <c:val>
            <c:numRef>
              <c:f>Sheet1!$F$2:$F$4</c:f>
              <c:numCache>
                <c:formatCode>0.0;;</c:formatCode>
                <c:ptCount val="3"/>
                <c:pt idx="0">
                  <c:v>0</c:v>
                </c:pt>
                <c:pt idx="1">
                  <c:v>0</c:v>
                </c:pt>
                <c:pt idx="2">
                  <c:v>6.3428869264942698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Chorley &amp; South Ribble Hospital (91)</c:v>
                </c:pt>
                <c:pt idx="2">
                  <c:v>Royal Preston Hospital (305)</c:v>
                </c:pt>
              </c:strCache>
            </c:strRef>
          </c:cat>
          <c:val>
            <c:numRef>
              <c:f>Sheet1!$G$2:$G$4</c:f>
              <c:numCache>
                <c:formatCode>0.0;;</c:formatCode>
                <c:ptCount val="3"/>
                <c:pt idx="0">
                  <c:v>6.4969420621952088</c:v>
                </c:pt>
                <c:pt idx="1">
                  <c:v>6.521551509189754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Chorley &amp; South Ribble Hospital (91)</c:v>
                </c:pt>
                <c:pt idx="2">
                  <c:v>Royal Preston Hospital (305)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Chorley &amp; South Ribble Hospital (91)</c:v>
                </c:pt>
                <c:pt idx="2">
                  <c:v>Royal Preston Hospital (305)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Chorley &amp; South Ribble Hospital (91)</c:v>
                </c:pt>
                <c:pt idx="2">
                  <c:v>Royal Preston Hospital (305)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3.5030579378047912</c:v>
                </c:pt>
                <c:pt idx="1">
                  <c:v>3.478448490810246</c:v>
                </c:pt>
                <c:pt idx="2">
                  <c:v>3.6571130735057302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(86)</c:v>
                </c:pt>
                <c:pt idx="2">
                  <c:v>Royal Preston Hospital (283)</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(86)</c:v>
                </c:pt>
                <c:pt idx="2">
                  <c:v>Royal Preston Hospital (283)</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(86)</c:v>
                </c:pt>
                <c:pt idx="2">
                  <c:v>Royal Preston Hospital (283)</c:v>
                </c:pt>
              </c:strCache>
            </c:strRef>
          </c:cat>
          <c:val>
            <c:numRef>
              <c:f>Sheet1!$F$2:$F$4</c:f>
              <c:numCache>
                <c:formatCode>0.0;;</c:formatCode>
                <c:ptCount val="3"/>
                <c:pt idx="0">
                  <c:v>0</c:v>
                </c:pt>
                <c:pt idx="1">
                  <c:v>0</c:v>
                </c:pt>
                <c:pt idx="2">
                  <c:v>7.2836632420864547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(86)</c:v>
                </c:pt>
                <c:pt idx="2">
                  <c:v>Royal Preston Hospital (283)</c:v>
                </c:pt>
              </c:strCache>
            </c:strRef>
          </c:cat>
          <c:val>
            <c:numRef>
              <c:f>Sheet1!$G$2:$G$4</c:f>
              <c:numCache>
                <c:formatCode>0.0;;</c:formatCode>
                <c:ptCount val="3"/>
                <c:pt idx="0">
                  <c:v>7.3896469485629073</c:v>
                </c:pt>
                <c:pt idx="1">
                  <c:v>7.500242437629435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(86)</c:v>
                </c:pt>
                <c:pt idx="2">
                  <c:v>Royal Preston Hospital (283)</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(86)</c:v>
                </c:pt>
                <c:pt idx="2">
                  <c:v>Royal Preston Hospital (283)</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(369)</c:v>
                </c:pt>
                <c:pt idx="1">
                  <c:v>Chorley &amp; South Ribble Hospital (86)</c:v>
                </c:pt>
                <c:pt idx="2">
                  <c:v>Royal Preston Hospital (283)</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2.6103530514370927</c:v>
                </c:pt>
                <c:pt idx="1">
                  <c:v>2.499757562370565</c:v>
                </c:pt>
                <c:pt idx="2">
                  <c:v>2.7163367579135453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Chorley &amp; South Ribble Hospital (65)</c:v>
                </c:pt>
                <c:pt idx="2">
                  <c:v>Royal Preston Hospital (210)</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Chorley &amp; South Ribble Hospital (65)</c:v>
                </c:pt>
                <c:pt idx="2">
                  <c:v>Royal Preston Hospital (210)</c:v>
                </c:pt>
              </c:strCache>
            </c:strRef>
          </c:cat>
          <c:val>
            <c:numRef>
              <c:f>Sheet1!$E$2:$E$4</c:f>
              <c:numCache>
                <c:formatCode>0.0;;</c:formatCode>
                <c:ptCount val="3"/>
                <c:pt idx="0">
                  <c:v>0</c:v>
                </c:pt>
                <c:pt idx="1">
                  <c:v>0</c:v>
                </c:pt>
                <c:pt idx="2">
                  <c:v>8.597793884294342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Chorley &amp; South Ribble Hospital (65)</c:v>
                </c:pt>
                <c:pt idx="2">
                  <c:v>Royal Preston Hospital (210)</c:v>
                </c:pt>
              </c:strCache>
            </c:strRef>
          </c:cat>
          <c:val>
            <c:numRef>
              <c:f>Sheet1!$F$2:$F$4</c:f>
              <c:numCache>
                <c:formatCode>0.0;;</c:formatCode>
                <c:ptCount val="3"/>
                <c:pt idx="0">
                  <c:v>8.7072832299538625</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Chorley &amp; South Ribble Hospital (65)</c:v>
                </c:pt>
                <c:pt idx="2">
                  <c:v>Royal Preston Hospital (210)</c:v>
                </c:pt>
              </c:strCache>
            </c:strRef>
          </c:cat>
          <c:val>
            <c:numRef>
              <c:f>Sheet1!$G$2:$G$4</c:f>
              <c:numCache>
                <c:formatCode>0.0;;</c:formatCode>
                <c:ptCount val="3"/>
                <c:pt idx="0">
                  <c:v>0</c:v>
                </c:pt>
                <c:pt idx="1">
                  <c:v>9.0648688669208681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Chorley &amp; South Ribble Hospital (65)</c:v>
                </c:pt>
                <c:pt idx="2">
                  <c:v>Royal Preston Hospital (210)</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Chorley &amp; South Ribble Hospital (65)</c:v>
                </c:pt>
                <c:pt idx="2">
                  <c:v>Royal Preston Hospital (210)</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(275)</c:v>
                </c:pt>
                <c:pt idx="1">
                  <c:v>Chorley &amp; South Ribble Hospital (65)</c:v>
                </c:pt>
                <c:pt idx="2">
                  <c:v>Royal Preston Hospital (210)</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1.2927167700461375</c:v>
                </c:pt>
                <c:pt idx="1">
                  <c:v>0.93513113307913187</c:v>
                </c:pt>
                <c:pt idx="2">
                  <c:v>1.402206115705658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Chorley &amp; South Ribble Hospital (53)</c:v>
                </c:pt>
                <c:pt idx="2">
                  <c:v>Royal Preston Hospital (178)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Chorley &amp; South Ribble Hospital (53)</c:v>
                </c:pt>
                <c:pt idx="2">
                  <c:v>Royal Preston Hospital (178)</c:v>
                </c:pt>
              </c:strCache>
            </c:strRef>
          </c:cat>
          <c:val>
            <c:numRef>
              <c:f>Sheet1!$E$2:$E$4</c:f>
              <c:numCache>
                <c:formatCode>0.0;;</c:formatCode>
                <c:ptCount val="3"/>
                <c:pt idx="0">
                  <c:v>0</c:v>
                </c:pt>
                <c:pt idx="1">
                  <c:v>0</c:v>
                </c:pt>
                <c:pt idx="2">
                  <c:v>5.1017918779193279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Chorley &amp; South Ribble Hospital (53)</c:v>
                </c:pt>
                <c:pt idx="2">
                  <c:v>Royal Preston Hospital (178)</c:v>
                </c:pt>
              </c:strCache>
            </c:strRef>
          </c:cat>
          <c:val>
            <c:numRef>
              <c:f>Sheet1!$F$2:$F$4</c:f>
              <c:numCache>
                <c:formatCode>0.0;;</c:formatCode>
                <c:ptCount val="3"/>
                <c:pt idx="0">
                  <c:v>5.5325158486809887</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Chorley &amp; South Ribble Hospital (53)</c:v>
                </c:pt>
                <c:pt idx="2">
                  <c:v>Royal Preston Hospital (178)</c:v>
                </c:pt>
              </c:strCache>
            </c:strRef>
          </c:cat>
          <c:val>
            <c:numRef>
              <c:f>Sheet1!$G$2:$G$4</c:f>
              <c:numCache>
                <c:formatCode>0.0;;</c:formatCode>
                <c:ptCount val="3"/>
                <c:pt idx="0">
                  <c:v>0</c:v>
                </c:pt>
                <c:pt idx="1">
                  <c:v>6.7188806251196818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Chorley &amp; South Ribble Hospital (53)</c:v>
                </c:pt>
                <c:pt idx="2">
                  <c:v>Royal Preston Hospital (178)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Chorley &amp; South Ribble Hospital (53)</c:v>
                </c:pt>
                <c:pt idx="2">
                  <c:v>Royal Preston Hospital (178)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(231)</c:v>
                </c:pt>
                <c:pt idx="1">
                  <c:v>Chorley &amp; South Ribble Hospital (53)</c:v>
                </c:pt>
                <c:pt idx="2">
                  <c:v>Royal Preston Hospital (178)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4.4674841513190113</c:v>
                </c:pt>
                <c:pt idx="1">
                  <c:v>3.2811193748803182</c:v>
                </c:pt>
                <c:pt idx="2">
                  <c:v>4.8982081220806721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Chorley &amp; South Ribble Hospital (74)</c:v>
                </c:pt>
                <c:pt idx="2">
                  <c:v>Royal Preston Hospital (228)</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Chorley &amp; South Ribble Hospital (74)</c:v>
                </c:pt>
                <c:pt idx="2">
                  <c:v>Royal Preston Hospital (228)</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Chorley &amp; South Ribble Hospital (74)</c:v>
                </c:pt>
                <c:pt idx="2">
                  <c:v>Royal Preston Hospital (228)</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Chorley &amp; South Ribble Hospital (74)</c:v>
                </c:pt>
                <c:pt idx="2">
                  <c:v>Royal Preston Hospital (228)</c:v>
                </c:pt>
              </c:strCache>
            </c:strRef>
          </c:cat>
          <c:val>
            <c:numRef>
              <c:f>Sheet1!$G$2:$G$4</c:f>
              <c:numCache>
                <c:formatCode>0.0;;</c:formatCode>
                <c:ptCount val="3"/>
                <c:pt idx="0">
                  <c:v>4.2327034856048709</c:v>
                </c:pt>
                <c:pt idx="1">
                  <c:v>4.261117405097635</c:v>
                </c:pt>
                <c:pt idx="2">
                  <c:v>4.1032402765415918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Chorley &amp; South Ribble Hospital (74)</c:v>
                </c:pt>
                <c:pt idx="2">
                  <c:v>Royal Preston Hospital (228)</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Chorley &amp; South Ribble Hospital (74)</c:v>
                </c:pt>
                <c:pt idx="2">
                  <c:v>Royal Preston Hospital (228)</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(302)</c:v>
                </c:pt>
                <c:pt idx="1">
                  <c:v>Chorley &amp; South Ribble Hospital (74)</c:v>
                </c:pt>
                <c:pt idx="2">
                  <c:v>Royal Preston Hospital (228)</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5.7672965143951291</c:v>
                </c:pt>
                <c:pt idx="1">
                  <c:v>5.738882594902365</c:v>
                </c:pt>
                <c:pt idx="2">
                  <c:v>5.8967597234584082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Chorley &amp; South Ribble Hospital (80)</c:v>
                </c:pt>
                <c:pt idx="2">
                  <c:v>Royal Preston Hospital (275)</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Chorley &amp; South Ribble Hospital (80)</c:v>
                </c:pt>
                <c:pt idx="2">
                  <c:v>Royal Preston Hospital (275)</c:v>
                </c:pt>
              </c:strCache>
            </c:strRef>
          </c:cat>
          <c:val>
            <c:numRef>
              <c:f>Sheet1!$E$2:$E$4</c:f>
              <c:numCache>
                <c:formatCode>0.0;;</c:formatCode>
                <c:ptCount val="3"/>
                <c:pt idx="0">
                  <c:v>5.95310870044697</c:v>
                </c:pt>
                <c:pt idx="1">
                  <c:v>0</c:v>
                </c:pt>
                <c:pt idx="2">
                  <c:v>5.7485723831167892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Chorley &amp; South Ribble Hospital (80)</c:v>
                </c:pt>
                <c:pt idx="2">
                  <c:v>Royal Preston Hospital (275)</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Chorley &amp; South Ribble Hospital (80)</c:v>
                </c:pt>
                <c:pt idx="2">
                  <c:v>Royal Preston Hospital (275)</c:v>
                </c:pt>
              </c:strCache>
            </c:strRef>
          </c:cat>
          <c:val>
            <c:numRef>
              <c:f>Sheet1!$G$2:$G$4</c:f>
              <c:numCache>
                <c:formatCode>0.0;;</c:formatCode>
                <c:ptCount val="3"/>
                <c:pt idx="0">
                  <c:v>0</c:v>
                </c:pt>
                <c:pt idx="1">
                  <c:v>6.4349122022770233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Chorley &amp; South Ribble Hospital (80)</c:v>
                </c:pt>
                <c:pt idx="2">
                  <c:v>Royal Preston Hospital (275)</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Chorley &amp; South Ribble Hospital (80)</c:v>
                </c:pt>
                <c:pt idx="2">
                  <c:v>Royal Preston Hospital (275)</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(355)</c:v>
                </c:pt>
                <c:pt idx="1">
                  <c:v>Chorley &amp; South Ribble Hospital (80)</c:v>
                </c:pt>
                <c:pt idx="2">
                  <c:v>Royal Preston Hospital (275)</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4.04689129955303</c:v>
                </c:pt>
                <c:pt idx="1">
                  <c:v>3.5650877977229767</c:v>
                </c:pt>
                <c:pt idx="2">
                  <c:v>4.2514276168832108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Chorley &amp; South Ribble Hospital (83)</c:v>
                </c:pt>
                <c:pt idx="2">
                  <c:v>Royal Preston Hospital (271)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Chorley &amp; South Ribble Hospital (83)</c:v>
                </c:pt>
                <c:pt idx="2">
                  <c:v>Royal Preston Hospital (271)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Chorley &amp; South Ribble Hospital (83)</c:v>
                </c:pt>
                <c:pt idx="2">
                  <c:v>Royal Preston Hospital (271)</c:v>
                </c:pt>
              </c:strCache>
            </c:strRef>
          </c:cat>
          <c:val>
            <c:numRef>
              <c:f>Sheet1!$F$2:$F$4</c:f>
              <c:numCache>
                <c:formatCode>0.0;;</c:formatCode>
                <c:ptCount val="3"/>
                <c:pt idx="0">
                  <c:v>0</c:v>
                </c:pt>
                <c:pt idx="1">
                  <c:v>0</c:v>
                </c:pt>
                <c:pt idx="2">
                  <c:v>7.0801044869642764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Chorley &amp; South Ribble Hospital (83)</c:v>
                </c:pt>
                <c:pt idx="2">
                  <c:v>Royal Preston Hospital (271)</c:v>
                </c:pt>
              </c:strCache>
            </c:strRef>
          </c:cat>
          <c:val>
            <c:numRef>
              <c:f>Sheet1!$G$2:$G$4</c:f>
              <c:numCache>
                <c:formatCode>0.0;;</c:formatCode>
                <c:ptCount val="3"/>
                <c:pt idx="0">
                  <c:v>7.2855795162716568</c:v>
                </c:pt>
                <c:pt idx="1">
                  <c:v>7.8120816582097952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Chorley &amp; South Ribble Hospital (83)</c:v>
                </c:pt>
                <c:pt idx="2">
                  <c:v>Royal Preston Hospital (271)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Chorley &amp; South Ribble Hospital (83)</c:v>
                </c:pt>
                <c:pt idx="2">
                  <c:v>Royal Preston Hospital (271)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(354)</c:v>
                </c:pt>
                <c:pt idx="1">
                  <c:v>Chorley &amp; South Ribble Hospital (83)</c:v>
                </c:pt>
                <c:pt idx="2">
                  <c:v>Royal Preston Hospital (271)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2.7144204837283432</c:v>
                </c:pt>
                <c:pt idx="1">
                  <c:v>2.1879183417902048</c:v>
                </c:pt>
                <c:pt idx="2">
                  <c:v>2.9198955130357236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(219)</c:v>
                </c:pt>
                <c:pt idx="1">
                  <c:v>Chorley &amp; South Ribble Hospital (52)</c:v>
                </c:pt>
                <c:pt idx="2">
                  <c:v>Royal Preston Hospital (167)</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(219)</c:v>
                </c:pt>
                <c:pt idx="1">
                  <c:v>Chorley &amp; South Ribble Hospital (52)</c:v>
                </c:pt>
                <c:pt idx="2">
                  <c:v>Royal Preston Hospital (167)</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(219)</c:v>
                </c:pt>
                <c:pt idx="1">
                  <c:v>Chorley &amp; South Ribble Hospital (52)</c:v>
                </c:pt>
                <c:pt idx="2">
                  <c:v>Royal Preston Hospital (167)</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(219)</c:v>
                </c:pt>
                <c:pt idx="1">
                  <c:v>Chorley &amp; South Ribble Hospital (52)</c:v>
                </c:pt>
                <c:pt idx="2">
                  <c:v>Royal Preston Hospital (167)</c:v>
                </c:pt>
              </c:strCache>
            </c:strRef>
          </c:cat>
          <c:val>
            <c:numRef>
              <c:f>Sheet1!$G$2:$G$4</c:f>
              <c:numCache>
                <c:formatCode>0.0;;</c:formatCode>
                <c:ptCount val="3"/>
                <c:pt idx="0">
                  <c:v>7.7565288824564913</c:v>
                </c:pt>
                <c:pt idx="1">
                  <c:v>8.4382508707334392</c:v>
                </c:pt>
                <c:pt idx="2">
                  <c:v>7.4947742785739786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(219)</c:v>
                </c:pt>
                <c:pt idx="1">
                  <c:v>Chorley &amp; South Ribble Hospital (52)</c:v>
                </c:pt>
                <c:pt idx="2">
                  <c:v>Royal Preston Hospital (167)</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(219)</c:v>
                </c:pt>
                <c:pt idx="1">
                  <c:v>Chorley &amp; South Ribble Hospital (52)</c:v>
                </c:pt>
                <c:pt idx="2">
                  <c:v>Royal Preston Hospital (167)</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(219)</c:v>
                </c:pt>
                <c:pt idx="1">
                  <c:v>Chorley &amp; South Ribble Hospital (52)</c:v>
                </c:pt>
                <c:pt idx="2">
                  <c:v>Royal Preston Hospital (167)</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2.2434711175435087</c:v>
                </c:pt>
                <c:pt idx="1">
                  <c:v>1.5617491292665608</c:v>
                </c:pt>
                <c:pt idx="2">
                  <c:v>2.5052257214260214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Chorley &amp; South Ribble Hospital (54)</c:v>
                </c:pt>
                <c:pt idx="2">
                  <c:v>Royal Preston Hospital (181)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Chorley &amp; South Ribble Hospital (54)</c:v>
                </c:pt>
                <c:pt idx="2">
                  <c:v>Royal Preston Hospital (181)</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Chorley &amp; South Ribble Hospital (54)</c:v>
                </c:pt>
                <c:pt idx="2">
                  <c:v>Royal Preston Hospital (181)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Chorley &amp; South Ribble Hospital (54)</c:v>
                </c:pt>
                <c:pt idx="2">
                  <c:v>Royal Preston Hospital (181)</c:v>
                </c:pt>
              </c:strCache>
            </c:strRef>
          </c:cat>
          <c:val>
            <c:numRef>
              <c:f>Sheet1!$G$2:$G$4</c:f>
              <c:numCache>
                <c:formatCode>0.0;;</c:formatCode>
                <c:ptCount val="3"/>
                <c:pt idx="0">
                  <c:v>6.0666488517650441</c:v>
                </c:pt>
                <c:pt idx="1">
                  <c:v>6.8894531296540462</c:v>
                </c:pt>
                <c:pt idx="2">
                  <c:v>5.8975255784064471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Chorley &amp; South Ribble Hospital (54)</c:v>
                </c:pt>
                <c:pt idx="2">
                  <c:v>Royal Preston Hospital (181)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Chorley &amp; South Ribble Hospital (54)</c:v>
                </c:pt>
                <c:pt idx="2">
                  <c:v>Royal Preston Hospital (181)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(235)</c:v>
                </c:pt>
                <c:pt idx="1">
                  <c:v>Chorley &amp; South Ribble Hospital (54)</c:v>
                </c:pt>
                <c:pt idx="2">
                  <c:v>Royal Preston Hospital (181)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3.9333511482349559</c:v>
                </c:pt>
                <c:pt idx="1">
                  <c:v>3.1105468703459538</c:v>
                </c:pt>
                <c:pt idx="2">
                  <c:v>4.1024744215935529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Sheet1!$E$2:$E$4</c:f>
              <c:numCache>
                <c:formatCode>0.0;;</c:formatCode>
                <c:ptCount val="3"/>
                <c:pt idx="0">
                  <c:v>0</c:v>
                </c:pt>
                <c:pt idx="1">
                  <c:v>0</c:v>
                </c:pt>
                <c:pt idx="2">
                  <c:v>8.7397713361222689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Sheet1!$G$2:$G$4</c:f>
              <c:numCache>
                <c:formatCode>0.0;;</c:formatCode>
                <c:ptCount val="3"/>
                <c:pt idx="0">
                  <c:v>8.8040971719624643</c:v>
                </c:pt>
                <c:pt idx="1">
                  <c:v>8.9476631335593204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1.1959028280375357</c:v>
                </c:pt>
                <c:pt idx="1">
                  <c:v>1.0523368664406796</c:v>
                </c:pt>
                <c:pt idx="2">
                  <c:v>1.2602286638777311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Sheet1!$E$2:$E$4</c:f>
              <c:numCache>
                <c:formatCode>0.0;;</c:formatCode>
                <c:ptCount val="3"/>
                <c:pt idx="0">
                  <c:v>0</c:v>
                </c:pt>
                <c:pt idx="1">
                  <c:v>0</c:v>
                </c:pt>
                <c:pt idx="2">
                  <c:v>8.8839541318593227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Sheet1!$G$2:$G$4</c:f>
              <c:numCache>
                <c:formatCode>0.0;;</c:formatCode>
                <c:ptCount val="3"/>
                <c:pt idx="0">
                  <c:v>8.9905627832192714</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Sheet1!$I$2:$I$4</c:f>
              <c:numCache>
                <c:formatCode>0.0;;</c:formatCode>
                <c:ptCount val="3"/>
                <c:pt idx="0">
                  <c:v>0</c:v>
                </c:pt>
                <c:pt idx="1">
                  <c:v>9.5337977288191276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(393)</c:v>
                </c:pt>
                <c:pt idx="1">
                  <c:v>Chorley &amp; South Ribble Hospital (92)</c:v>
                </c:pt>
                <c:pt idx="2">
                  <c:v>Royal Preston Hospital (301)</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1.0094372167807286</c:v>
                </c:pt>
                <c:pt idx="1">
                  <c:v>0.46620227118087243</c:v>
                </c:pt>
                <c:pt idx="2">
                  <c:v>1.1160458681406773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(92)</c:v>
                </c:pt>
                <c:pt idx="2">
                  <c:v>Royal Preston Hospital (299)</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(92)</c:v>
                </c:pt>
                <c:pt idx="2">
                  <c:v>Royal Preston Hospital (299)</c:v>
                </c:pt>
              </c:strCache>
            </c:strRef>
          </c:cat>
          <c:val>
            <c:numRef>
              <c:f>Sheet1!$E$2:$E$4</c:f>
              <c:numCache>
                <c:formatCode>0.0;;</c:formatCode>
                <c:ptCount val="3"/>
                <c:pt idx="0">
                  <c:v>7.7267080901863894</c:v>
                </c:pt>
                <c:pt idx="1">
                  <c:v>0</c:v>
                </c:pt>
                <c:pt idx="2">
                  <c:v>7.6243536738509619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(92)</c:v>
                </c:pt>
                <c:pt idx="2">
                  <c:v>Royal Preston Hospital (299)</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(92)</c:v>
                </c:pt>
                <c:pt idx="2">
                  <c:v>Royal Preston Hospital (299)</c:v>
                </c:pt>
              </c:strCache>
            </c:strRef>
          </c:cat>
          <c:val>
            <c:numRef>
              <c:f>Sheet1!$G$2:$G$4</c:f>
              <c:numCache>
                <c:formatCode>0.0;;</c:formatCode>
                <c:ptCount val="3"/>
                <c:pt idx="0">
                  <c:v>0</c:v>
                </c:pt>
                <c:pt idx="1">
                  <c:v>8.0357884422837724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(92)</c:v>
                </c:pt>
                <c:pt idx="2">
                  <c:v>Royal Preston Hospital (299)</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(92)</c:v>
                </c:pt>
                <c:pt idx="2">
                  <c:v>Royal Preston Hospital (299)</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Chorley &amp; South Ribble Hospital (92)</c:v>
                </c:pt>
                <c:pt idx="2">
                  <c:v>Royal Preston Hospital (299)</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2.2732919098136106</c:v>
                </c:pt>
                <c:pt idx="1">
                  <c:v>1.9642115577162276</c:v>
                </c:pt>
                <c:pt idx="2">
                  <c:v>2.3756463261490381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6.8288547194025719</c:v>
                </c:pt>
                <c:pt idx="1">
                  <c:v>7.3992872718867346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7.9224522755382907</c:v>
                </c:pt>
                <c:pt idx="1">
                  <c:v>7.4576685330818977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7.0194084863947017</c:v>
                </c:pt>
                <c:pt idx="1">
                  <c:v>6.5157544640186842</c:v>
                </c:pt>
                <c:pt idx="2">
                  <c:v>6.6243669210424656</c:v>
                </c:pt>
                <c:pt idx="3">
                  <c:v>6.2561483750855302</c:v>
                </c:pt>
                <c:pt idx="4">
                  <c:v>6.1407799628756727</c:v>
                </c:pt>
                <c:pt idx="5">
                  <c:v>6.3918980916905701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5.4916309690622276</c:v>
                </c:pt>
                <c:pt idx="1">
                  <c:v>5.9167276355684946</c:v>
                </c:pt>
                <c:pt idx="2">
                  <c:v>6.0667045054494722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7.9212562151700094</c:v>
                </c:pt>
                <c:pt idx="1">
                  <c:v>7.9591823055905406</c:v>
                </c:pt>
                <c:pt idx="2">
                  <c:v>8.0601195278949955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7.7214303837144982</c:v>
                </c:pt>
                <c:pt idx="1">
                  <c:v>7.9562370377311371</c:v>
                </c:pt>
                <c:pt idx="2">
                  <c:v>7.6959174899194229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8.7330903281456376</c:v>
                </c:pt>
                <c:pt idx="1">
                  <c:v>8.6397751904698818</c:v>
                </c:pt>
                <c:pt idx="2">
                  <c:v>8.7048169951530276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2.9918454218834989</c:v>
                </c:pt>
                <c:pt idx="1">
                  <c:v>3.112248254129351</c:v>
                </c:pt>
                <c:pt idx="2">
                  <c:v>3.388248271243667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9.1227986726939712</c:v>
                </c:pt>
                <c:pt idx="1">
                  <c:v>9.2042188651849237</c:v>
                </c:pt>
                <c:pt idx="2">
                  <c:v>8.9284833822063412</c:v>
                </c:pt>
                <c:pt idx="3">
                  <c:v>8.8576134116011058</c:v>
                </c:pt>
                <c:pt idx="4">
                  <c:v>8.7505636198463908</c:v>
                </c:pt>
                <c:pt idx="5">
                  <c:v>8.7489868125389574</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8.3215522490537435</c:v>
                </c:pt>
                <c:pt idx="1">
                  <c:v>8.0742898107230232</c:v>
                </c:pt>
                <c:pt idx="2">
                  <c:v>8.3895503399062328</c:v>
                </c:pt>
                <c:pt idx="3">
                  <c:v>8.0158465599741344</c:v>
                </c:pt>
                <c:pt idx="4">
                  <c:v>7.8506224749331057</c:v>
                </c:pt>
                <c:pt idx="5">
                  <c:v>8.2121528278838003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7.8169571689704522</c:v>
                </c:pt>
                <c:pt idx="1">
                  <c:v>7.5519180497576208</c:v>
                </c:pt>
                <c:pt idx="2">
                  <c:v>7.2403894305261209</c:v>
                </c:pt>
                <c:pt idx="3">
                  <c:v>7.3311705843986514</c:v>
                </c:pt>
                <c:pt idx="4">
                  <c:v>7.3675161660848234</c:v>
                </c:pt>
                <c:pt idx="5">
                  <c:v>7.9394958143005319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7.4809511672729521</c:v>
                </c:pt>
                <c:pt idx="1">
                  <c:v>7.8821201324791748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5.9743312516368157</c:v>
                </c:pt>
                <c:pt idx="1">
                  <c:v>5.607208982064134</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9.3119553962534241</c:v>
                </c:pt>
                <c:pt idx="1">
                  <c:v>9.2483757121403816</c:v>
                </c:pt>
                <c:pt idx="2">
                  <c:v>9.2610138456747677</c:v>
                </c:pt>
                <c:pt idx="3">
                  <c:v>9.2591058118714944</c:v>
                </c:pt>
                <c:pt idx="4">
                  <c:v>9.0840593484124348</c:v>
                </c:pt>
                <c:pt idx="5">
                  <c:v>9.2959424601796563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8.5310276098710283</c:v>
                </c:pt>
                <c:pt idx="1">
                  <c:v>8.5968132363458132</c:v>
                </c:pt>
                <c:pt idx="2">
                  <c:v>8.4392455234421995</c:v>
                </c:pt>
                <c:pt idx="3">
                  <c:v>8.4625110986517207</c:v>
                </c:pt>
                <c:pt idx="4">
                  <c:v>8.4220400603674204</c:v>
                </c:pt>
                <c:pt idx="5">
                  <c:v>8.3824620847639295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8.9543905982376906</c:v>
                </c:pt>
                <c:pt idx="1">
                  <c:v>9.118412102742127</c:v>
                </c:pt>
                <c:pt idx="2">
                  <c:v>9.0251838802657289</c:v>
                </c:pt>
                <c:pt idx="3">
                  <c:v>8.9444652133666143</c:v>
                </c:pt>
                <c:pt idx="4">
                  <c:v>8.8445488754508794</c:v>
                </c:pt>
                <c:pt idx="5">
                  <c:v>8.8435171519282054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8.4410100467130995</c:v>
                </c:pt>
                <c:pt idx="1">
                  <c:v>8.4414176376158139</c:v>
                </c:pt>
                <c:pt idx="2">
                  <c:v>8.4934781191999473</c:v>
                </c:pt>
                <c:pt idx="3">
                  <c:v>8.4716552192896053</c:v>
                </c:pt>
                <c:pt idx="4">
                  <c:v>8.602290387758817</c:v>
                </c:pt>
                <c:pt idx="5">
                  <c:v>8.6961015040459611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8.5905970702517251</c:v>
                </c:pt>
                <c:pt idx="1">
                  <c:v>8.6471868536671348</c:v>
                </c:pt>
                <c:pt idx="2">
                  <c:v>8.603749711090515</c:v>
                </c:pt>
                <c:pt idx="3">
                  <c:v>8.6533598588641212</c:v>
                </c:pt>
                <c:pt idx="4">
                  <c:v>8.62497274403351</c:v>
                </c:pt>
                <c:pt idx="5">
                  <c:v>8.5345608325962434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8.8378818936413666</c:v>
                </c:pt>
                <c:pt idx="1">
                  <c:v>8.9053617705817718</c:v>
                </c:pt>
                <c:pt idx="2">
                  <c:v>8.9088999929704009</c:v>
                </c:pt>
                <c:pt idx="3">
                  <c:v>8.8127324572254722</c:v>
                </c:pt>
                <c:pt idx="4">
                  <c:v>8.75163428860286</c:v>
                </c:pt>
                <c:pt idx="5">
                  <c:v>8.8044354152835602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8.5860230621944353</c:v>
                </c:pt>
                <c:pt idx="1">
                  <c:v>8.5959564416790553</c:v>
                </c:pt>
                <c:pt idx="2">
                  <c:v>8.4925236556654689</c:v>
                </c:pt>
                <c:pt idx="3">
                  <c:v>8.6450438684048372</c:v>
                </c:pt>
                <c:pt idx="4">
                  <c:v>8.5865125856323257</c:v>
                </c:pt>
                <c:pt idx="5">
                  <c:v>8.6717973604381928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7.3785117691569866</c:v>
                </c:pt>
                <c:pt idx="1">
                  <c:v>6.6606858548000796</c:v>
                </c:pt>
                <c:pt idx="2">
                  <c:v>6.9204478708739154</c:v>
                </c:pt>
                <c:pt idx="3">
                  <c:v>6.891224687249375</c:v>
                </c:pt>
                <c:pt idx="4">
                  <c:v>6.9928772499436729</c:v>
                </c:pt>
                <c:pt idx="5">
                  <c:v>7.1001623855108091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7.7786186969891276</c:v>
                </c:pt>
                <c:pt idx="1">
                  <c:v>7.5845541770292249</c:v>
                </c:pt>
                <c:pt idx="2">
                  <c:v>7.4990208248285262</c:v>
                </c:pt>
                <c:pt idx="3">
                  <c:v>7.6738527499379661</c:v>
                </c:pt>
                <c:pt idx="4">
                  <c:v>7.5033617832427639</c:v>
                </c:pt>
                <c:pt idx="5">
                  <c:v>7.5441834077963614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7.1265344683483054</c:v>
                </c:pt>
                <c:pt idx="1">
                  <c:v>6.6368973674964176</c:v>
                </c:pt>
                <c:pt idx="2">
                  <c:v>6.6213363022008878</c:v>
                </c:pt>
                <c:pt idx="3">
                  <c:v>6.8094667488484983</c:v>
                </c:pt>
                <c:pt idx="4">
                  <c:v>6.7248958449203</c:v>
                </c:pt>
                <c:pt idx="5">
                  <c:v>6.8888994966117298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8.7526026713122498</c:v>
                </c:pt>
                <c:pt idx="1">
                  <c:v>8.7772287173468975</c:v>
                </c:pt>
                <c:pt idx="2">
                  <c:v>8.7104804714860933</c:v>
                </c:pt>
                <c:pt idx="3">
                  <c:v>8.5204867061416092</c:v>
                </c:pt>
                <c:pt idx="4">
                  <c:v>8.5544258065497747</c:v>
                </c:pt>
                <c:pt idx="5">
                  <c:v>8.5762254319274049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7.7387935318845251</c:v>
                </c:pt>
                <c:pt idx="1">
                  <c:v>7.6626704749931998</c:v>
                </c:pt>
                <c:pt idx="2">
                  <c:v>7.6730917928562494</c:v>
                </c:pt>
                <c:pt idx="3">
                  <c:v>7.5412564064804277</c:v>
                </c:pt>
                <c:pt idx="4">
                  <c:v>7.4253639932570659</c:v>
                </c:pt>
                <c:pt idx="5">
                  <c:v>7.4658633562478824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9.2889304412531004</c:v>
                </c:pt>
                <c:pt idx="1">
                  <c:v>9.3027718711399281</c:v>
                </c:pt>
                <c:pt idx="2">
                  <c:v>9.397223685980757</c:v>
                </c:pt>
                <c:pt idx="3">
                  <c:v>9.2928154273489536</c:v>
                </c:pt>
                <c:pt idx="4">
                  <c:v>9.2338907845353848</c:v>
                </c:pt>
                <c:pt idx="5">
                  <c:v>9.1562407821848506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8.546976295760178</c:v>
                </c:pt>
                <c:pt idx="1">
                  <c:v>8.5196601399498828</c:v>
                </c:pt>
                <c:pt idx="2">
                  <c:v>8.7019257369273877</c:v>
                </c:pt>
                <c:pt idx="3">
                  <c:v>8.7330696097201397</c:v>
                </c:pt>
                <c:pt idx="4">
                  <c:v>8.5434417984849897</c:v>
                </c:pt>
                <c:pt idx="5">
                  <c:v>8.7274545657807767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8.008950617985418</c:v>
                </c:pt>
                <c:pt idx="1">
                  <c:v>7.9990405809588907</c:v>
                </c:pt>
                <c:pt idx="2">
                  <c:v>7.8378535202787543</c:v>
                </c:pt>
                <c:pt idx="3">
                  <c:v>7.7999686916725697</c:v>
                </c:pt>
                <c:pt idx="4">
                  <c:v>7.9381284716285334</c:v>
                </c:pt>
                <c:pt idx="5">
                  <c:v>8.0879751215199409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6.7844884413780422</c:v>
                </c:pt>
                <c:pt idx="1">
                  <c:v>5.8747992487773972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7.2207577910364114</c:v>
                </c:pt>
                <c:pt idx="1">
                  <c:v>6.9575542505073296</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6.7030940265091079</c:v>
                </c:pt>
                <c:pt idx="1">
                  <c:v>6.5553752890186923</c:v>
                </c:pt>
                <c:pt idx="2">
                  <c:v>6.7898396932534171</c:v>
                </c:pt>
                <c:pt idx="3">
                  <c:v>6.3940109913585568</c:v>
                </c:pt>
                <c:pt idx="4">
                  <c:v>6.2916969974474304</c:v>
                </c:pt>
                <c:pt idx="5">
                  <c:v>6.2331121676695416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8.7313936823712055</c:v>
                </c:pt>
                <c:pt idx="1">
                  <c:v>8.3594965476991412</c:v>
                </c:pt>
                <c:pt idx="2">
                  <c:v>8.0795683619465475</c:v>
                </c:pt>
                <c:pt idx="3">
                  <c:v>8.0422363832664736</c:v>
                </c:pt>
                <c:pt idx="4">
                  <c:v>8.2726304537446929</c:v>
                </c:pt>
                <c:pt idx="5">
                  <c:v>8.3455871404182247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6.8016182917694499</c:v>
                </c:pt>
                <c:pt idx="1">
                  <c:v>6.4687779701229324</c:v>
                </c:pt>
                <c:pt idx="2">
                  <c:v>6.5921632559508909</c:v>
                </c:pt>
                <c:pt idx="3">
                  <c:v>6.4734728047325634</c:v>
                </c:pt>
                <c:pt idx="4">
                  <c:v>6.3711105985364069</c:v>
                </c:pt>
                <c:pt idx="5">
                  <c:v>6.4969420621952088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7.2447890012342819</c:v>
                </c:pt>
                <c:pt idx="1">
                  <c:v>7.7924357379111324</c:v>
                </c:pt>
                <c:pt idx="2">
                  <c:v>7.5182372934447246</c:v>
                </c:pt>
                <c:pt idx="3">
                  <c:v>7.4239088959228399</c:v>
                </c:pt>
                <c:pt idx="4">
                  <c:v>7.5284803231428912</c:v>
                </c:pt>
                <c:pt idx="5">
                  <c:v>7.3896469485629073</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8.7919115888789729</c:v>
                </c:pt>
                <c:pt idx="1">
                  <c:v>8.9255450513883137</c:v>
                </c:pt>
                <c:pt idx="2">
                  <c:v>8.957101835681728</c:v>
                </c:pt>
                <c:pt idx="3">
                  <c:v>8.913991777963119</c:v>
                </c:pt>
                <c:pt idx="4">
                  <c:v>8.7072832299538625</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4.6878765590187168</c:v>
                </c:pt>
                <c:pt idx="1">
                  <c:v>4.3367194728087179</c:v>
                </c:pt>
                <c:pt idx="2">
                  <c:v>4.128678971469582</c:v>
                </c:pt>
                <c:pt idx="3">
                  <c:v>3.966618907110393</c:v>
                </c:pt>
                <c:pt idx="4">
                  <c:v>3.8177014814749102</c:v>
                </c:pt>
                <c:pt idx="5">
                  <c:v>4.2327034856048709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6.0660815475233507</c:v>
                </c:pt>
                <c:pt idx="1">
                  <c:v>6.0478810372205958</c:v>
                </c:pt>
                <c:pt idx="2">
                  <c:v>6.2082442986239919</c:v>
                </c:pt>
                <c:pt idx="3">
                  <c:v>6.1964270547992806</c:v>
                </c:pt>
                <c:pt idx="4">
                  <c:v>6.5594956643117461</c:v>
                </c:pt>
                <c:pt idx="5">
                  <c:v>5.95310870044697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7.5194429985684907</c:v>
                </c:pt>
                <c:pt idx="1">
                  <c:v>7.3274916797384932</c:v>
                </c:pt>
                <c:pt idx="2">
                  <c:v>6.8896385210537119</c:v>
                </c:pt>
                <c:pt idx="3">
                  <c:v>7.0513431386474776</c:v>
                </c:pt>
                <c:pt idx="4">
                  <c:v>7.2656920637011586</c:v>
                </c:pt>
                <c:pt idx="5">
                  <c:v>7.2855795162716568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8.1641824677011634</c:v>
                </c:pt>
                <c:pt idx="1">
                  <c:v>7.5303351821470299</c:v>
                </c:pt>
                <c:pt idx="2">
                  <c:v>8.1883555547354678</c:v>
                </c:pt>
                <c:pt idx="3">
                  <c:v>7.5374338898742756</c:v>
                </c:pt>
                <c:pt idx="4">
                  <c:v>8.1047438947741028</c:v>
                </c:pt>
                <c:pt idx="5">
                  <c:v>7.7565288824564913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6.2969326176261076</c:v>
                </c:pt>
                <c:pt idx="1">
                  <c:v>6.0666488517650441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8.725252002893841</c:v>
                </c:pt>
                <c:pt idx="1">
                  <c:v>8.7671289214830104</c:v>
                </c:pt>
                <c:pt idx="2">
                  <c:v>8.8040971719624643</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8.9471604795123092</c:v>
                </c:pt>
                <c:pt idx="1">
                  <c:v>9.0248621582875845</c:v>
                </c:pt>
                <c:pt idx="2">
                  <c:v>9.0528881218295663</c:v>
                </c:pt>
                <c:pt idx="3">
                  <c:v>9.0088239915981934</c:v>
                </c:pt>
                <c:pt idx="4">
                  <c:v>9.0723753245563774</c:v>
                </c:pt>
                <c:pt idx="5">
                  <c:v>8.9905627832192714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7.9428913808230757</c:v>
                </c:pt>
                <c:pt idx="1">
                  <c:v>7.9547697717306596</c:v>
                </c:pt>
                <c:pt idx="2">
                  <c:v>7.9873510611070841</c:v>
                </c:pt>
                <c:pt idx="3">
                  <c:v>7.7315520531297626</c:v>
                </c:pt>
                <c:pt idx="4">
                  <c:v>7.7469971648503986</c:v>
                </c:pt>
                <c:pt idx="5">
                  <c:v>7.7267080901863894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2292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RXN | Lancashire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22924"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RXN | Lancashire Teaching Hospitals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RXN | Lancashire Teaching Hospitals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Lancashire Teaching Hospitals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604606934"/>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33779852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399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118712796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357800229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484947971"/>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331299971"/>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872988673"/>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342180380"/>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q12. Were you able to get hospital food outside of set mealtimes?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q38. Before you left the hospital, were your family or carers given the information they needed to care for you at home? </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14641481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195562326"/>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 How did you feel about the length of time you were on the waiting list before your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q34. Did hospital staff discuss with you whether you would need any additional equipment in your home, or any changes to your home,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299808825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Lancashire Teaching Hospitals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Lancashire Teaching Hospitals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399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Waiting list:</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Length of time on waiting list before hospital admission</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discussing with patient whether they would need any additional equipment in their home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virtual wards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Food: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able to get hospital food outside of set mealtimes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noProof="0">
                <a:solidFill>
                  <a:prstClr val="black"/>
                </a:solidFill>
                <a:latin typeface="Arial"/>
              </a:rPr>
              <a:t>Family / carers given information to care for patient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Next steps:</a:t>
            </a:r>
            <a:r>
              <a:rPr lang="en-GB" sz="1250">
                <a:solidFill>
                  <a:prstClr val="black"/>
                </a:solidFill>
                <a:latin typeface="Arial"/>
              </a:rPr>
              <a:t> </a:t>
            </a:r>
            <a:r>
              <a:rPr lang="en-GB" sz="1250" b="0">
                <a:solidFill>
                  <a:prstClr val="black"/>
                </a:solidFill>
                <a:latin typeface="Arial"/>
              </a:rPr>
              <a:t>Patients knowing what would happen next with their care before they left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being prevented from sleeping at night due to hospital lighting</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196608984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61975588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84039921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89632160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837423697"/>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877631862"/>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344987052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83617612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7136236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97488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894519764"/>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Somewhat 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93468858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321574622"/>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412571453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810087651"/>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1475058068"/>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334370346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8947609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38832104"/>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95687102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5664703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72737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387683465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3111402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3876882561"/>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071188407"/>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1261640290"/>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1442439557"/>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63254840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7704078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421842271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46300694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2386484291"/>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99854500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74125388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759525614"/>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47056891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211094640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8162328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263602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89834610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6835299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698474665"/>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81058074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9151124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408218794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184734710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7705415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4765513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47330009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140247254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01822438"/>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02633046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318918811"/>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444717844"/>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91012317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139670344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82451799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656504628"/>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27429945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45004568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348460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31897106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2953985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421428616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1638825310"/>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331576382"/>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1948310333"/>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9862342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50856883"/>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07901674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814044488"/>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24727406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3010689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311895933"/>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49827671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109083219"/>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660602030"/>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71817867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34054048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4912045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727911788"/>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423779116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867008641"/>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291204315"/>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766703682"/>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70064378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686207461"/>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56988076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819914077"/>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005554541"/>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3602924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59748906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61901702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91345657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517893810"/>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996312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647258708"/>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194283788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954569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654947228"/>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404699762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819889332"/>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18719414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81869369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748498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3971712776"/>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89084409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54500539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403738354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55522755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79315527"/>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Worse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04993717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503997873"/>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1945761526"/>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109607178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33893499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19014919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7817377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611197374"/>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162299467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5630063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51848526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4858612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6806097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1421930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372694638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12689107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42382312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0908583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2924681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27870405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90090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9783034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68890634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1235753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1409790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0718945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55836972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684460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6006609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85439035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3897487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269943546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18947029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38233297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15965327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5502627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49431867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7649320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03763646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7763538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4969069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8063890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65226269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0828428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327642406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36913957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72296707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31329384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320924077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36346904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8214144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74043677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4842092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07315522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8853462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316205886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428941120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110;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116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957942363"/>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422258289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95600036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6520352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5320376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12822189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268055148"/>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862758939"/>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49338628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3167808486"/>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7745553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75231901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7332477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69346041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031697720"/>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499855997"/>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77896246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836444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81521630"/>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1500393"/>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269;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222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35498005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359941322"/>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2296311052"/>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1181617134"/>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83946866"/>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63196381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885366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92778825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333536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2398687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9376897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8554482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763609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397975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0596490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60201305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3838485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01068368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415427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24503889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1253297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33806867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1525918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874957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547522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720679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7351755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418;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7448392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1591498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318308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8079914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54057738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61586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906790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134985164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23179691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49;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680701272"/>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852448625"/>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393204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619834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0255562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76221743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149;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137;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1252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8929276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5993546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23844451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102033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60411010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9059439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4035258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327;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6933311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9650714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6644932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273981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3945425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5903467"/>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37749584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3080615978"/>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9559236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8657523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16401311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82459056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5223853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2671590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1435101598"/>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Q32. To what extent did hospital staff involve you in decisions about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Q37. To what extent did you understand the information you were given about what you should or should not do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Q38. Before you left the hospital, were your family or carers given the information they needed to care for you at home?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252620716"/>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Q25. Were you given enough privacy when being examined or treated?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Q40. Before you left the hospital, did you know what would happen next with your care?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Q46. Overall, how was your experience while you were in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16400</Words>
  <Application>Microsoft Office PowerPoint</Application>
  <PresentationFormat>Widescreen</PresentationFormat>
  <Paragraphs>2138</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Lancashire Teaching Hospitals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2026-09-03T13:36:42Z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